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5" r:id="rId5"/>
    <p:sldId id="259" r:id="rId6"/>
    <p:sldId id="266" r:id="rId7"/>
    <p:sldId id="260" r:id="rId8"/>
    <p:sldId id="261" r:id="rId9"/>
    <p:sldId id="267" r:id="rId10"/>
    <p:sldId id="268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CC00"/>
    <a:srgbClr val="FF9900"/>
    <a:srgbClr val="00FF00"/>
    <a:srgbClr val="339933"/>
    <a:srgbClr val="003366"/>
    <a:srgbClr val="009E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11B5-DFE6-4837-8979-5D587E9BEEB4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6F46-7739-4E55-B4D2-1F15C318A6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11B5-DFE6-4837-8979-5D587E9BEEB4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6F46-7739-4E55-B4D2-1F15C318A6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11B5-DFE6-4837-8979-5D587E9BEEB4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6F46-7739-4E55-B4D2-1F15C318A6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11B5-DFE6-4837-8979-5D587E9BEEB4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6F46-7739-4E55-B4D2-1F15C318A6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11B5-DFE6-4837-8979-5D587E9BEEB4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6F46-7739-4E55-B4D2-1F15C318A6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11B5-DFE6-4837-8979-5D587E9BEEB4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6F46-7739-4E55-B4D2-1F15C318A6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11B5-DFE6-4837-8979-5D587E9BEEB4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6F46-7739-4E55-B4D2-1F15C318A6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11B5-DFE6-4837-8979-5D587E9BEEB4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6F46-7739-4E55-B4D2-1F15C318A6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11B5-DFE6-4837-8979-5D587E9BEEB4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6F46-7739-4E55-B4D2-1F15C318A6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11B5-DFE6-4837-8979-5D587E9BEEB4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6F46-7739-4E55-B4D2-1F15C318A6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11B5-DFE6-4837-8979-5D587E9BEEB4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6F46-7739-4E55-B4D2-1F15C318A6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C11B5-DFE6-4837-8979-5D587E9BEEB4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46F46-7739-4E55-B4D2-1F15C318A6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28800" y="533400"/>
          <a:ext cx="4999038" cy="5410200"/>
        </p:xfrm>
        <a:graphic>
          <a:graphicData uri="http://schemas.openxmlformats.org/presentationml/2006/ole">
            <p:oleObj spid="_x0000_s26626" name="Document" r:id="rId3" imgW="5487915" imgH="5935299" progId="Word.Document.8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1482435" y="2244435"/>
            <a:ext cx="577042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tjrao2\Desktop\Po D9Dss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3586634" cy="3657600"/>
          </a:xfrm>
          <a:prstGeom prst="rect">
            <a:avLst/>
          </a:prstGeom>
          <a:noFill/>
        </p:spPr>
      </p:pic>
      <p:pic>
        <p:nvPicPr>
          <p:cNvPr id="5" name="Picture 4" descr="C:\Documents and Settings\tjrao2\Desktop\Po mse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2726662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4648200"/>
            <a:ext cx="3085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The transformed proliferated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 somatic embryos are GUS stained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648200"/>
            <a:ext cx="2428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The transformed matured 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embryo is GUS stained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Documents and Settings\tjrao2\Desktop\Steps in soy transformation\mature embryos on rootingme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10" y="990600"/>
            <a:ext cx="304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germination-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803074" y="990600"/>
            <a:ext cx="468283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4410" y="4139625"/>
            <a:ext cx="2650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The desiccated embryos are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on the germination medium</a:t>
            </a:r>
            <a:endParaRPr 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9601" y="4114800"/>
            <a:ext cx="463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After the root formation, these were transferred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 onto filter paper bridge in half strength MS medium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for the faster shoot growth</a:t>
            </a:r>
            <a:endParaRPr 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Documents and Settings\tjrao2\Desktop\Steps in soy transformation\soy transgenics at GH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914400" y="3113052"/>
            <a:ext cx="3375907" cy="260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:\Documents and Settings\tjrao2\Desktop\Steps in soy transformation\Soy transgenic with pods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24400" y="30480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9" descr="C:\Documents and Settings\Compaq_Administrator.THOGURU.000\Desktop\DSCN421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2743200" y="247650"/>
            <a:ext cx="3327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9800" y="8382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The plants are hardening in magenta boxes at 23:1  photo period to prevent the Premature induction of  flowering</a:t>
            </a:r>
            <a:endParaRPr 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8922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The plants are transferred to greenhouse from magenta boxes and at this point the plants are maintained at 16:8 photo period to permit flower and seed set  </a:t>
            </a:r>
            <a:endParaRPr 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28800" y="533400"/>
          <a:ext cx="4999038" cy="5410200"/>
        </p:xfrm>
        <a:graphic>
          <a:graphicData uri="http://schemas.openxmlformats.org/presentationml/2006/ole">
            <p:oleObj spid="_x0000_s2050" name="Document" r:id="rId3" imgW="5487915" imgH="5935299" progId="Word.Document.8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1482435" y="2244435"/>
            <a:ext cx="577042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828800"/>
            <a:ext cx="79248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FF00"/>
                </a:solidFill>
              </a:rPr>
              <a:t>THE STEPS IN SOYBEAN SOMATIC EMBRYO </a:t>
            </a:r>
            <a:endParaRPr lang="en-US" sz="3200" b="1" dirty="0" smtClean="0">
              <a:solidFill>
                <a:srgbClr val="00FF00"/>
              </a:solidFill>
            </a:endParaRPr>
          </a:p>
          <a:p>
            <a:pPr algn="ctr">
              <a:defRPr/>
            </a:pPr>
            <a:r>
              <a:rPr lang="en-US" sz="3200" b="1" cap="all" dirty="0" smtClean="0">
                <a:solidFill>
                  <a:srgbClr val="00FF00"/>
                </a:solidFill>
              </a:rPr>
              <a:t>tissue </a:t>
            </a:r>
            <a:r>
              <a:rPr lang="en-US" sz="3200" b="1" cap="all" dirty="0">
                <a:solidFill>
                  <a:srgbClr val="00FF00"/>
                </a:solidFill>
              </a:rPr>
              <a:t>culture </a:t>
            </a:r>
          </a:p>
          <a:p>
            <a:pPr algn="ctr">
              <a:defRPr/>
            </a:pPr>
            <a:r>
              <a:rPr lang="en-US" sz="3200" b="1" cap="all" dirty="0">
                <a:solidFill>
                  <a:srgbClr val="00FF00"/>
                </a:solidFill>
              </a:rPr>
              <a:t>and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FF00"/>
                </a:solidFill>
              </a:rPr>
              <a:t>TRANSFORMATION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3137" y="4800600"/>
            <a:ext cx="3471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Dr. David Hildebrand’s lab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University of Kentucky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Documents and Settings\tjrao2\Desktop\Steps in soy transformation\soy pods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35530" y="1657621"/>
            <a:ext cx="2576946" cy="322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tjrao2\Desktop\Steps in soy transformation\pod surface sterilization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888675" y="1670750"/>
            <a:ext cx="3017184" cy="32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979933" y="1644989"/>
            <a:ext cx="2928537" cy="324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980710"/>
            <a:ext cx="2468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High embryogenic capacity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soybean cv. Jack. 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685" y="4977825"/>
            <a:ext cx="2358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Surface sterilization of the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immature soybean pods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7510" y="4977825"/>
            <a:ext cx="2863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Dissection of the immature pod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for the immature seeds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852" r="7857"/>
          <a:stretch>
            <a:fillRect/>
          </a:stretch>
        </p:blipFill>
        <p:spPr bwMode="auto">
          <a:xfrm>
            <a:off x="138545" y="11430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tjrao2\Desktop\Steps in soy transformation\Inductions on D-40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179889" y="1129145"/>
            <a:ext cx="2950746" cy="282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C:\Documents and Settings\tjrao2\Desktop\Steps in soy transformation\SSE formation on D-40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199113" y="1129146"/>
            <a:ext cx="2827122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0105" y="4031670"/>
            <a:ext cx="2958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Dissection of the immature seed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and separation of the two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cotyledons  from without the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embryonic axis end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038600"/>
            <a:ext cx="2742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Place the cotyledons on  D40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(40 mg/L 2,4-D) medium with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the flat side up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4038600"/>
            <a:ext cx="2883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Somatic embryo induction after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30  days of the inoculation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Documents and Settings\tjrao2\Desktop\Steps in soy transformation\Embryo proliferation on D20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228600" y="12192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C:\Documents and Settings\tjrao2\Desktop\Steps in soy transformation\SSE prolf on FL1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19200"/>
            <a:ext cx="291618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C:\Documents and Settings\tjrao2\Desktop\Steps in soy transformation\SSE for shoo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2925" y="1219200"/>
            <a:ext cx="284019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114800"/>
            <a:ext cx="2647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Induced embryos on D40 are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proliferating on D20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(20 mg/L 2,4-D) medium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4024" y="4114800"/>
            <a:ext cx="30019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Globular stage somatic embryos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are transferred from D20 medium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into FN liquid medium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(10 mg/L 2, 4-D)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6343" y="4129088"/>
            <a:ext cx="29938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The small globular stage  somatic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embryos  cultured in FN liquid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Medium are placed on D20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Medium  for bombardment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tjrao2\Desktop\Steps in soy transformation\gene g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399" y="1143000"/>
            <a:ext cx="33952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Documents and Settings\Compaq_Administrator.THOGURU.000\My Documents\My Pictures\PictureProject\0001\DSCN381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733800" y="1143000"/>
            <a:ext cx="5181600" cy="3886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5181600"/>
            <a:ext cx="2800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 DuPont Biolistic PDS 1000/HE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Instrument (Gene gun)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5147846"/>
            <a:ext cx="3876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 researcher performing the bombardments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/>
          <p:cNvSpPr>
            <a:spLocks noChangeAspect="1" noChangeArrowheads="1" noTextEdit="1"/>
          </p:cNvSpPr>
          <p:nvPr/>
        </p:nvSpPr>
        <p:spPr bwMode="auto">
          <a:xfrm>
            <a:off x="2514600" y="304800"/>
            <a:ext cx="42021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813"/>
          <p:cNvGrpSpPr>
            <a:grpSpLocks/>
          </p:cNvGrpSpPr>
          <p:nvPr/>
        </p:nvGrpSpPr>
        <p:grpSpPr bwMode="auto">
          <a:xfrm>
            <a:off x="1981200" y="228600"/>
            <a:ext cx="4495800" cy="3276600"/>
            <a:chOff x="1981200" y="381000"/>
            <a:chExt cx="4495800" cy="3276599"/>
          </a:xfrm>
        </p:grpSpPr>
        <p:sp>
          <p:nvSpPr>
            <p:cNvPr id="21510" name="AutoShape 2"/>
            <p:cNvSpPr>
              <a:spLocks noChangeAspect="1" noChangeArrowheads="1" noTextEdit="1"/>
            </p:cNvSpPr>
            <p:nvPr/>
          </p:nvSpPr>
          <p:spPr bwMode="auto">
            <a:xfrm>
              <a:off x="2915392" y="381000"/>
              <a:ext cx="3219801" cy="3276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595480" y="495928"/>
              <a:ext cx="272473" cy="1021711"/>
              <a:chOff x="795" y="1108"/>
              <a:chExt cx="224" cy="889"/>
            </a:xfrm>
          </p:grpSpPr>
          <p:sp>
            <p:nvSpPr>
              <p:cNvPr id="22620" name="Freeform 5"/>
              <p:cNvSpPr>
                <a:spLocks/>
              </p:cNvSpPr>
              <p:nvPr/>
            </p:nvSpPr>
            <p:spPr bwMode="auto">
              <a:xfrm>
                <a:off x="795" y="1108"/>
                <a:ext cx="224" cy="889"/>
              </a:xfrm>
              <a:custGeom>
                <a:avLst/>
                <a:gdLst>
                  <a:gd name="T0" fmla="*/ 24 w 224"/>
                  <a:gd name="T1" fmla="*/ 0 h 889"/>
                  <a:gd name="T2" fmla="*/ 24 w 224"/>
                  <a:gd name="T3" fmla="*/ 879 h 889"/>
                  <a:gd name="T4" fmla="*/ 0 w 224"/>
                  <a:gd name="T5" fmla="*/ 879 h 889"/>
                  <a:gd name="T6" fmla="*/ 0 w 224"/>
                  <a:gd name="T7" fmla="*/ 889 h 889"/>
                  <a:gd name="T8" fmla="*/ 75 w 224"/>
                  <a:gd name="T9" fmla="*/ 889 h 889"/>
                  <a:gd name="T10" fmla="*/ 75 w 224"/>
                  <a:gd name="T11" fmla="*/ 646 h 889"/>
                  <a:gd name="T12" fmla="*/ 124 w 224"/>
                  <a:gd name="T13" fmla="*/ 646 h 889"/>
                  <a:gd name="T14" fmla="*/ 124 w 224"/>
                  <a:gd name="T15" fmla="*/ 404 h 889"/>
                  <a:gd name="T16" fmla="*/ 224 w 224"/>
                  <a:gd name="T17" fmla="*/ 404 h 889"/>
                  <a:gd name="T18" fmla="*/ 224 w 224"/>
                  <a:gd name="T19" fmla="*/ 0 h 889"/>
                  <a:gd name="T20" fmla="*/ 24 w 224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4"/>
                  <a:gd name="T34" fmla="*/ 0 h 889"/>
                  <a:gd name="T35" fmla="*/ 224 w 224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4" h="889">
                    <a:moveTo>
                      <a:pt x="24" y="0"/>
                    </a:moveTo>
                    <a:lnTo>
                      <a:pt x="24" y="879"/>
                    </a:lnTo>
                    <a:lnTo>
                      <a:pt x="0" y="879"/>
                    </a:lnTo>
                    <a:lnTo>
                      <a:pt x="0" y="889"/>
                    </a:lnTo>
                    <a:lnTo>
                      <a:pt x="75" y="889"/>
                    </a:lnTo>
                    <a:lnTo>
                      <a:pt x="75" y="646"/>
                    </a:lnTo>
                    <a:lnTo>
                      <a:pt x="124" y="646"/>
                    </a:lnTo>
                    <a:lnTo>
                      <a:pt x="124" y="404"/>
                    </a:lnTo>
                    <a:lnTo>
                      <a:pt x="224" y="404"/>
                    </a:lnTo>
                    <a:lnTo>
                      <a:pt x="2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Freeform 6"/>
              <p:cNvSpPr>
                <a:spLocks/>
              </p:cNvSpPr>
              <p:nvPr/>
            </p:nvSpPr>
            <p:spPr bwMode="auto">
              <a:xfrm>
                <a:off x="795" y="1108"/>
                <a:ext cx="224" cy="889"/>
              </a:xfrm>
              <a:custGeom>
                <a:avLst/>
                <a:gdLst>
                  <a:gd name="T0" fmla="*/ 24 w 224"/>
                  <a:gd name="T1" fmla="*/ 0 h 889"/>
                  <a:gd name="T2" fmla="*/ 24 w 224"/>
                  <a:gd name="T3" fmla="*/ 879 h 889"/>
                  <a:gd name="T4" fmla="*/ 0 w 224"/>
                  <a:gd name="T5" fmla="*/ 879 h 889"/>
                  <a:gd name="T6" fmla="*/ 0 w 224"/>
                  <a:gd name="T7" fmla="*/ 889 h 889"/>
                  <a:gd name="T8" fmla="*/ 75 w 224"/>
                  <a:gd name="T9" fmla="*/ 889 h 889"/>
                  <a:gd name="T10" fmla="*/ 75 w 224"/>
                  <a:gd name="T11" fmla="*/ 646 h 889"/>
                  <a:gd name="T12" fmla="*/ 124 w 224"/>
                  <a:gd name="T13" fmla="*/ 646 h 889"/>
                  <a:gd name="T14" fmla="*/ 124 w 224"/>
                  <a:gd name="T15" fmla="*/ 404 h 889"/>
                  <a:gd name="T16" fmla="*/ 224 w 224"/>
                  <a:gd name="T17" fmla="*/ 404 h 889"/>
                  <a:gd name="T18" fmla="*/ 224 w 224"/>
                  <a:gd name="T19" fmla="*/ 0 h 889"/>
                  <a:gd name="T20" fmla="*/ 24 w 224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4"/>
                  <a:gd name="T34" fmla="*/ 0 h 889"/>
                  <a:gd name="T35" fmla="*/ 224 w 224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4" h="889">
                    <a:moveTo>
                      <a:pt x="24" y="0"/>
                    </a:moveTo>
                    <a:lnTo>
                      <a:pt x="24" y="879"/>
                    </a:lnTo>
                    <a:lnTo>
                      <a:pt x="0" y="879"/>
                    </a:lnTo>
                    <a:lnTo>
                      <a:pt x="0" y="889"/>
                    </a:lnTo>
                    <a:lnTo>
                      <a:pt x="75" y="889"/>
                    </a:lnTo>
                    <a:lnTo>
                      <a:pt x="75" y="646"/>
                    </a:lnTo>
                    <a:lnTo>
                      <a:pt x="124" y="646"/>
                    </a:lnTo>
                    <a:lnTo>
                      <a:pt x="124" y="404"/>
                    </a:lnTo>
                    <a:lnTo>
                      <a:pt x="224" y="404"/>
                    </a:lnTo>
                    <a:lnTo>
                      <a:pt x="224" y="0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 flipH="1" flipV="1">
              <a:off x="2568720" y="2080786"/>
              <a:ext cx="524267" cy="39765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auto">
            <a:xfrm>
              <a:off x="2501818" y="2030218"/>
              <a:ext cx="130155" cy="135615"/>
            </a:xfrm>
            <a:custGeom>
              <a:avLst/>
              <a:gdLst>
                <a:gd name="T0" fmla="*/ 81379733 w 107"/>
                <a:gd name="T1" fmla="*/ 155859593 h 118"/>
                <a:gd name="T2" fmla="*/ 0 w 107"/>
                <a:gd name="T3" fmla="*/ 0 h 118"/>
                <a:gd name="T4" fmla="*/ 158320778 w 107"/>
                <a:gd name="T5" fmla="*/ 19812436 h 118"/>
                <a:gd name="T6" fmla="*/ 79900588 w 107"/>
                <a:gd name="T7" fmla="*/ 58116777 h 118"/>
                <a:gd name="T8" fmla="*/ 81379733 w 107"/>
                <a:gd name="T9" fmla="*/ 155859593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18"/>
                <a:gd name="T17" fmla="*/ 107 w 107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18">
                  <a:moveTo>
                    <a:pt x="55" y="118"/>
                  </a:moveTo>
                  <a:lnTo>
                    <a:pt x="0" y="0"/>
                  </a:lnTo>
                  <a:lnTo>
                    <a:pt x="107" y="15"/>
                  </a:lnTo>
                  <a:lnTo>
                    <a:pt x="54" y="44"/>
                  </a:lnTo>
                  <a:lnTo>
                    <a:pt x="55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5928405" y="998164"/>
              <a:ext cx="2433" cy="336740"/>
            </a:xfrm>
            <a:prstGeom prst="line">
              <a:avLst/>
            </a:prstGeom>
            <a:noFill/>
            <a:ln w="1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auto">
            <a:xfrm>
              <a:off x="5870018" y="1290081"/>
              <a:ext cx="116774" cy="136765"/>
            </a:xfrm>
            <a:custGeom>
              <a:avLst/>
              <a:gdLst>
                <a:gd name="T0" fmla="*/ 142043400 w 96"/>
                <a:gd name="T1" fmla="*/ 0 h 119"/>
                <a:gd name="T2" fmla="*/ 71021700 w 96"/>
                <a:gd name="T3" fmla="*/ 157182092 h 119"/>
                <a:gd name="T4" fmla="*/ 0 w 96"/>
                <a:gd name="T5" fmla="*/ 0 h 119"/>
                <a:gd name="T6" fmla="*/ 71021700 w 96"/>
                <a:gd name="T7" fmla="*/ 52833818 h 119"/>
                <a:gd name="T8" fmla="*/ 142043400 w 96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19"/>
                <a:gd name="T17" fmla="*/ 96 w 96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19">
                  <a:moveTo>
                    <a:pt x="96" y="0"/>
                  </a:moveTo>
                  <a:lnTo>
                    <a:pt x="48" y="119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797034" y="1449831"/>
              <a:ext cx="94879" cy="101137"/>
              <a:chOff x="2310" y="1938"/>
              <a:chExt cx="78" cy="88"/>
            </a:xfrm>
          </p:grpSpPr>
          <p:sp>
            <p:nvSpPr>
              <p:cNvPr id="22618" name="Freeform 12"/>
              <p:cNvSpPr>
                <a:spLocks/>
              </p:cNvSpPr>
              <p:nvPr/>
            </p:nvSpPr>
            <p:spPr bwMode="auto">
              <a:xfrm>
                <a:off x="2310" y="1938"/>
                <a:ext cx="78" cy="88"/>
              </a:xfrm>
              <a:custGeom>
                <a:avLst/>
                <a:gdLst>
                  <a:gd name="T0" fmla="*/ 0 w 78"/>
                  <a:gd name="T1" fmla="*/ 24 h 88"/>
                  <a:gd name="T2" fmla="*/ 65 w 78"/>
                  <a:gd name="T3" fmla="*/ 88 h 88"/>
                  <a:gd name="T4" fmla="*/ 78 w 78"/>
                  <a:gd name="T5" fmla="*/ 64 h 88"/>
                  <a:gd name="T6" fmla="*/ 14 w 78"/>
                  <a:gd name="T7" fmla="*/ 0 h 88"/>
                  <a:gd name="T8" fmla="*/ 0 w 78"/>
                  <a:gd name="T9" fmla="*/ 2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88"/>
                  <a:gd name="T17" fmla="*/ 78 w 7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88">
                    <a:moveTo>
                      <a:pt x="0" y="24"/>
                    </a:moveTo>
                    <a:lnTo>
                      <a:pt x="65" y="88"/>
                    </a:lnTo>
                    <a:lnTo>
                      <a:pt x="78" y="64"/>
                    </a:lnTo>
                    <a:lnTo>
                      <a:pt x="1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8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Freeform 13"/>
              <p:cNvSpPr>
                <a:spLocks/>
              </p:cNvSpPr>
              <p:nvPr/>
            </p:nvSpPr>
            <p:spPr bwMode="auto">
              <a:xfrm>
                <a:off x="2310" y="1938"/>
                <a:ext cx="78" cy="88"/>
              </a:xfrm>
              <a:custGeom>
                <a:avLst/>
                <a:gdLst>
                  <a:gd name="T0" fmla="*/ 0 w 78"/>
                  <a:gd name="T1" fmla="*/ 24 h 88"/>
                  <a:gd name="T2" fmla="*/ 65 w 78"/>
                  <a:gd name="T3" fmla="*/ 88 h 88"/>
                  <a:gd name="T4" fmla="*/ 78 w 78"/>
                  <a:gd name="T5" fmla="*/ 64 h 88"/>
                  <a:gd name="T6" fmla="*/ 14 w 78"/>
                  <a:gd name="T7" fmla="*/ 0 h 88"/>
                  <a:gd name="T8" fmla="*/ 0 w 78"/>
                  <a:gd name="T9" fmla="*/ 2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88"/>
                  <a:gd name="T17" fmla="*/ 78 w 7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88">
                    <a:moveTo>
                      <a:pt x="0" y="24"/>
                    </a:moveTo>
                    <a:lnTo>
                      <a:pt x="65" y="88"/>
                    </a:lnTo>
                    <a:lnTo>
                      <a:pt x="78" y="64"/>
                    </a:lnTo>
                    <a:lnTo>
                      <a:pt x="14" y="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5973412" y="1459025"/>
              <a:ext cx="80282" cy="101137"/>
              <a:chOff x="2455" y="1946"/>
              <a:chExt cx="66" cy="88"/>
            </a:xfrm>
          </p:grpSpPr>
          <p:sp>
            <p:nvSpPr>
              <p:cNvPr id="22616" name="Freeform 15"/>
              <p:cNvSpPr>
                <a:spLocks/>
              </p:cNvSpPr>
              <p:nvPr/>
            </p:nvSpPr>
            <p:spPr bwMode="auto">
              <a:xfrm>
                <a:off x="2455" y="1946"/>
                <a:ext cx="66" cy="88"/>
              </a:xfrm>
              <a:custGeom>
                <a:avLst/>
                <a:gdLst>
                  <a:gd name="T0" fmla="*/ 49 w 66"/>
                  <a:gd name="T1" fmla="*/ 0 h 88"/>
                  <a:gd name="T2" fmla="*/ 0 w 66"/>
                  <a:gd name="T3" fmla="*/ 64 h 88"/>
                  <a:gd name="T4" fmla="*/ 13 w 66"/>
                  <a:gd name="T5" fmla="*/ 88 h 88"/>
                  <a:gd name="T6" fmla="*/ 66 w 66"/>
                  <a:gd name="T7" fmla="*/ 24 h 88"/>
                  <a:gd name="T8" fmla="*/ 49 w 66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88"/>
                  <a:gd name="T17" fmla="*/ 66 w 6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88">
                    <a:moveTo>
                      <a:pt x="49" y="0"/>
                    </a:moveTo>
                    <a:lnTo>
                      <a:pt x="0" y="64"/>
                    </a:lnTo>
                    <a:lnTo>
                      <a:pt x="13" y="88"/>
                    </a:lnTo>
                    <a:lnTo>
                      <a:pt x="66" y="2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8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Freeform 16"/>
              <p:cNvSpPr>
                <a:spLocks/>
              </p:cNvSpPr>
              <p:nvPr/>
            </p:nvSpPr>
            <p:spPr bwMode="auto">
              <a:xfrm>
                <a:off x="2455" y="1946"/>
                <a:ext cx="66" cy="88"/>
              </a:xfrm>
              <a:custGeom>
                <a:avLst/>
                <a:gdLst>
                  <a:gd name="T0" fmla="*/ 49 w 66"/>
                  <a:gd name="T1" fmla="*/ 0 h 88"/>
                  <a:gd name="T2" fmla="*/ 0 w 66"/>
                  <a:gd name="T3" fmla="*/ 64 h 88"/>
                  <a:gd name="T4" fmla="*/ 13 w 66"/>
                  <a:gd name="T5" fmla="*/ 88 h 88"/>
                  <a:gd name="T6" fmla="*/ 66 w 66"/>
                  <a:gd name="T7" fmla="*/ 24 h 88"/>
                  <a:gd name="T8" fmla="*/ 49 w 66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88"/>
                  <a:gd name="T17" fmla="*/ 66 w 6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88">
                    <a:moveTo>
                      <a:pt x="49" y="0"/>
                    </a:moveTo>
                    <a:lnTo>
                      <a:pt x="0" y="64"/>
                    </a:lnTo>
                    <a:lnTo>
                      <a:pt x="13" y="88"/>
                    </a:lnTo>
                    <a:lnTo>
                      <a:pt x="66" y="2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8" name="Line 18"/>
            <p:cNvSpPr>
              <a:spLocks noChangeShapeType="1"/>
            </p:cNvSpPr>
            <p:nvPr/>
          </p:nvSpPr>
          <p:spPr bwMode="auto">
            <a:xfrm>
              <a:off x="5930838" y="1598088"/>
              <a:ext cx="1217" cy="141362"/>
            </a:xfrm>
            <a:prstGeom prst="line">
              <a:avLst/>
            </a:prstGeom>
            <a:noFill/>
            <a:ln w="1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19"/>
            <p:cNvSpPr>
              <a:spLocks/>
            </p:cNvSpPr>
            <p:nvPr/>
          </p:nvSpPr>
          <p:spPr bwMode="auto">
            <a:xfrm>
              <a:off x="5870018" y="1711867"/>
              <a:ext cx="120424" cy="71255"/>
            </a:xfrm>
            <a:custGeom>
              <a:avLst/>
              <a:gdLst>
                <a:gd name="T0" fmla="*/ 146484233 w 99"/>
                <a:gd name="T1" fmla="*/ 0 h 62"/>
                <a:gd name="T2" fmla="*/ 72502543 w 99"/>
                <a:gd name="T3" fmla="*/ 81891548 h 62"/>
                <a:gd name="T4" fmla="*/ 0 w 99"/>
                <a:gd name="T5" fmla="*/ 0 h 62"/>
                <a:gd name="T6" fmla="*/ 72502543 w 99"/>
                <a:gd name="T7" fmla="*/ 27737735 h 62"/>
                <a:gd name="T8" fmla="*/ 146484233 w 99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62"/>
                <a:gd name="T17" fmla="*/ 99 w 99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62">
                  <a:moveTo>
                    <a:pt x="99" y="0"/>
                  </a:moveTo>
                  <a:lnTo>
                    <a:pt x="49" y="62"/>
                  </a:lnTo>
                  <a:lnTo>
                    <a:pt x="0" y="0"/>
                  </a:lnTo>
                  <a:lnTo>
                    <a:pt x="49" y="2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5760542" y="1864721"/>
              <a:ext cx="355188" cy="50568"/>
              <a:chOff x="2280" y="2299"/>
              <a:chExt cx="292" cy="44"/>
            </a:xfrm>
          </p:grpSpPr>
          <p:sp>
            <p:nvSpPr>
              <p:cNvPr id="22614" name="Rectangle 20"/>
              <p:cNvSpPr>
                <a:spLocks noChangeArrowheads="1"/>
              </p:cNvSpPr>
              <p:nvPr/>
            </p:nvSpPr>
            <p:spPr bwMode="auto">
              <a:xfrm>
                <a:off x="2280" y="2299"/>
                <a:ext cx="292" cy="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Rectangle 21"/>
              <p:cNvSpPr>
                <a:spLocks noChangeArrowheads="1"/>
              </p:cNvSpPr>
              <p:nvPr/>
            </p:nvSpPr>
            <p:spPr bwMode="auto">
              <a:xfrm>
                <a:off x="2280" y="2299"/>
                <a:ext cx="292" cy="44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5762975" y="1929081"/>
              <a:ext cx="346673" cy="78151"/>
              <a:chOff x="2282" y="2355"/>
              <a:chExt cx="285" cy="68"/>
            </a:xfrm>
          </p:grpSpPr>
          <p:sp>
            <p:nvSpPr>
              <p:cNvPr id="22612" name="Rectangle 23"/>
              <p:cNvSpPr>
                <a:spLocks noChangeArrowheads="1"/>
              </p:cNvSpPr>
              <p:nvPr/>
            </p:nvSpPr>
            <p:spPr bwMode="auto">
              <a:xfrm>
                <a:off x="2282" y="2355"/>
                <a:ext cx="285" cy="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Rectangle 24"/>
              <p:cNvSpPr>
                <a:spLocks noChangeArrowheads="1"/>
              </p:cNvSpPr>
              <p:nvPr/>
            </p:nvSpPr>
            <p:spPr bwMode="auto">
              <a:xfrm>
                <a:off x="2282" y="2355"/>
                <a:ext cx="285" cy="68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2" name="Freeform 26"/>
            <p:cNvSpPr>
              <a:spLocks/>
            </p:cNvSpPr>
            <p:nvPr/>
          </p:nvSpPr>
          <p:spPr bwMode="auto">
            <a:xfrm>
              <a:off x="5797034" y="1929081"/>
              <a:ext cx="304099" cy="78151"/>
            </a:xfrm>
            <a:custGeom>
              <a:avLst/>
              <a:gdLst>
                <a:gd name="T0" fmla="*/ 0 w 250"/>
                <a:gd name="T1" fmla="*/ 89817331 h 68"/>
                <a:gd name="T2" fmla="*/ 59184968 w 250"/>
                <a:gd name="T3" fmla="*/ 0 h 68"/>
                <a:gd name="T4" fmla="*/ 122808565 w 250"/>
                <a:gd name="T5" fmla="*/ 0 h 68"/>
                <a:gd name="T6" fmla="*/ 82858481 w 250"/>
                <a:gd name="T7" fmla="*/ 89817331 h 68"/>
                <a:gd name="T8" fmla="*/ 164237824 w 250"/>
                <a:gd name="T9" fmla="*/ 89817331 h 68"/>
                <a:gd name="T10" fmla="*/ 213065164 w 250"/>
                <a:gd name="T11" fmla="*/ 0 h 68"/>
                <a:gd name="T12" fmla="*/ 281127369 w 250"/>
                <a:gd name="T13" fmla="*/ 0 h 68"/>
                <a:gd name="T14" fmla="*/ 254494385 w 250"/>
                <a:gd name="T15" fmla="*/ 89817331 h 68"/>
                <a:gd name="T16" fmla="*/ 329954785 w 250"/>
                <a:gd name="T17" fmla="*/ 89817331 h 68"/>
                <a:gd name="T18" fmla="*/ 369904869 w 250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68"/>
                <a:gd name="T32" fmla="*/ 250 w 250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68">
                  <a:moveTo>
                    <a:pt x="0" y="68"/>
                  </a:moveTo>
                  <a:lnTo>
                    <a:pt x="40" y="0"/>
                  </a:lnTo>
                  <a:lnTo>
                    <a:pt x="83" y="0"/>
                  </a:lnTo>
                  <a:lnTo>
                    <a:pt x="56" y="68"/>
                  </a:lnTo>
                  <a:lnTo>
                    <a:pt x="111" y="68"/>
                  </a:lnTo>
                  <a:lnTo>
                    <a:pt x="144" y="0"/>
                  </a:lnTo>
                  <a:lnTo>
                    <a:pt x="190" y="0"/>
                  </a:lnTo>
                  <a:lnTo>
                    <a:pt x="172" y="68"/>
                  </a:lnTo>
                  <a:lnTo>
                    <a:pt x="223" y="68"/>
                  </a:lnTo>
                  <a:lnTo>
                    <a:pt x="250" y="0"/>
                  </a:lnTo>
                </a:path>
              </a:pathLst>
            </a:cu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5762975" y="1957813"/>
              <a:ext cx="344240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28"/>
            <p:cNvSpPr>
              <a:spLocks noChangeShapeType="1"/>
            </p:cNvSpPr>
            <p:nvPr/>
          </p:nvSpPr>
          <p:spPr bwMode="auto">
            <a:xfrm>
              <a:off x="5762975" y="1980798"/>
              <a:ext cx="352755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29"/>
            <p:cNvSpPr>
              <a:spLocks noChangeShapeType="1"/>
            </p:cNvSpPr>
            <p:nvPr/>
          </p:nvSpPr>
          <p:spPr bwMode="auto">
            <a:xfrm flipH="1">
              <a:off x="2576018" y="849906"/>
              <a:ext cx="408709" cy="17239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30"/>
            <p:cNvSpPr>
              <a:spLocks/>
            </p:cNvSpPr>
            <p:nvPr/>
          </p:nvSpPr>
          <p:spPr bwMode="auto">
            <a:xfrm>
              <a:off x="2494519" y="945297"/>
              <a:ext cx="133804" cy="137914"/>
            </a:xfrm>
            <a:custGeom>
              <a:avLst/>
              <a:gdLst>
                <a:gd name="T0" fmla="*/ 162759216 w 110"/>
                <a:gd name="T1" fmla="*/ 158502293 h 120"/>
                <a:gd name="T2" fmla="*/ 0 w 110"/>
                <a:gd name="T3" fmla="*/ 113592873 h 120"/>
                <a:gd name="T4" fmla="*/ 131687465 w 110"/>
                <a:gd name="T5" fmla="*/ 0 h 120"/>
                <a:gd name="T6" fmla="*/ 99135394 w 110"/>
                <a:gd name="T7" fmla="*/ 91139330 h 120"/>
                <a:gd name="T8" fmla="*/ 162759216 w 110"/>
                <a:gd name="T9" fmla="*/ 158502293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120"/>
                <a:gd name="T17" fmla="*/ 110 w 110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120">
                  <a:moveTo>
                    <a:pt x="110" y="120"/>
                  </a:moveTo>
                  <a:lnTo>
                    <a:pt x="0" y="86"/>
                  </a:lnTo>
                  <a:lnTo>
                    <a:pt x="89" y="0"/>
                  </a:lnTo>
                  <a:lnTo>
                    <a:pt x="67" y="69"/>
                  </a:lnTo>
                  <a:lnTo>
                    <a:pt x="11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31"/>
            <p:cNvSpPr>
              <a:spLocks noChangeShapeType="1"/>
            </p:cNvSpPr>
            <p:nvPr/>
          </p:nvSpPr>
          <p:spPr bwMode="auto">
            <a:xfrm>
              <a:off x="5925972" y="551094"/>
              <a:ext cx="2433" cy="288470"/>
            </a:xfrm>
            <a:prstGeom prst="line">
              <a:avLst/>
            </a:prstGeom>
            <a:noFill/>
            <a:ln w="1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32"/>
            <p:cNvSpPr>
              <a:spLocks/>
            </p:cNvSpPr>
            <p:nvPr/>
          </p:nvSpPr>
          <p:spPr bwMode="auto">
            <a:xfrm>
              <a:off x="5870018" y="790144"/>
              <a:ext cx="116774" cy="141362"/>
            </a:xfrm>
            <a:custGeom>
              <a:avLst/>
              <a:gdLst>
                <a:gd name="T0" fmla="*/ 142043400 w 96"/>
                <a:gd name="T1" fmla="*/ 0 h 123"/>
                <a:gd name="T2" fmla="*/ 72500837 w 96"/>
                <a:gd name="T3" fmla="*/ 162465194 h 123"/>
                <a:gd name="T4" fmla="*/ 0 w 96"/>
                <a:gd name="T5" fmla="*/ 1320528 h 123"/>
                <a:gd name="T6" fmla="*/ 71021700 w 96"/>
                <a:gd name="T7" fmla="*/ 54155442 h 123"/>
                <a:gd name="T8" fmla="*/ 142043400 w 96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23"/>
                <a:gd name="T17" fmla="*/ 96 w 96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23">
                  <a:moveTo>
                    <a:pt x="96" y="0"/>
                  </a:moveTo>
                  <a:lnTo>
                    <a:pt x="49" y="123"/>
                  </a:lnTo>
                  <a:lnTo>
                    <a:pt x="0" y="1"/>
                  </a:lnTo>
                  <a:lnTo>
                    <a:pt x="48" y="4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459244" y="1724509"/>
              <a:ext cx="8515" cy="28732"/>
              <a:chOff x="683" y="2177"/>
              <a:chExt cx="7" cy="25"/>
            </a:xfrm>
          </p:grpSpPr>
          <p:sp>
            <p:nvSpPr>
              <p:cNvPr id="22610" name="Freeform 33"/>
              <p:cNvSpPr>
                <a:spLocks/>
              </p:cNvSpPr>
              <p:nvPr/>
            </p:nvSpPr>
            <p:spPr bwMode="auto">
              <a:xfrm>
                <a:off x="683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3 w 7"/>
                  <a:gd name="T3" fmla="*/ 0 h 25"/>
                  <a:gd name="T4" fmla="*/ 0 w 7"/>
                  <a:gd name="T5" fmla="*/ 13 h 25"/>
                  <a:gd name="T6" fmla="*/ 3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Freeform 34"/>
              <p:cNvSpPr>
                <a:spLocks/>
              </p:cNvSpPr>
              <p:nvPr/>
            </p:nvSpPr>
            <p:spPr bwMode="auto">
              <a:xfrm>
                <a:off x="683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3 w 7"/>
                  <a:gd name="T3" fmla="*/ 0 h 25"/>
                  <a:gd name="T4" fmla="*/ 0 w 7"/>
                  <a:gd name="T5" fmla="*/ 13 h 25"/>
                  <a:gd name="T6" fmla="*/ 3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2459244" y="1724509"/>
              <a:ext cx="10948" cy="28732"/>
              <a:chOff x="683" y="2177"/>
              <a:chExt cx="9" cy="25"/>
            </a:xfrm>
          </p:grpSpPr>
          <p:sp>
            <p:nvSpPr>
              <p:cNvPr id="22608" name="Freeform 36"/>
              <p:cNvSpPr>
                <a:spLocks/>
              </p:cNvSpPr>
              <p:nvPr/>
            </p:nvSpPr>
            <p:spPr bwMode="auto">
              <a:xfrm>
                <a:off x="683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Freeform 37"/>
              <p:cNvSpPr>
                <a:spLocks/>
              </p:cNvSpPr>
              <p:nvPr/>
            </p:nvSpPr>
            <p:spPr bwMode="auto">
              <a:xfrm>
                <a:off x="683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442215" y="1724509"/>
              <a:ext cx="10948" cy="28732"/>
              <a:chOff x="669" y="2177"/>
              <a:chExt cx="9" cy="25"/>
            </a:xfrm>
          </p:grpSpPr>
          <p:sp>
            <p:nvSpPr>
              <p:cNvPr id="22606" name="Freeform 39"/>
              <p:cNvSpPr>
                <a:spLocks/>
              </p:cNvSpPr>
              <p:nvPr/>
            </p:nvSpPr>
            <p:spPr bwMode="auto">
              <a:xfrm>
                <a:off x="669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5 w 9"/>
                  <a:gd name="T3" fmla="*/ 0 h 25"/>
                  <a:gd name="T4" fmla="*/ 0 w 9"/>
                  <a:gd name="T5" fmla="*/ 13 h 25"/>
                  <a:gd name="T6" fmla="*/ 5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Freeform 40"/>
              <p:cNvSpPr>
                <a:spLocks/>
              </p:cNvSpPr>
              <p:nvPr/>
            </p:nvSpPr>
            <p:spPr bwMode="auto">
              <a:xfrm>
                <a:off x="669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5 w 9"/>
                  <a:gd name="T3" fmla="*/ 0 h 25"/>
                  <a:gd name="T4" fmla="*/ 0 w 9"/>
                  <a:gd name="T5" fmla="*/ 13 h 25"/>
                  <a:gd name="T6" fmla="*/ 5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2434916" y="1724509"/>
              <a:ext cx="7298" cy="28732"/>
              <a:chOff x="663" y="2177"/>
              <a:chExt cx="6" cy="25"/>
            </a:xfrm>
          </p:grpSpPr>
          <p:sp>
            <p:nvSpPr>
              <p:cNvPr id="22604" name="Freeform 42"/>
              <p:cNvSpPr>
                <a:spLocks/>
              </p:cNvSpPr>
              <p:nvPr/>
            </p:nvSpPr>
            <p:spPr bwMode="auto">
              <a:xfrm>
                <a:off x="663" y="2177"/>
                <a:ext cx="6" cy="25"/>
              </a:xfrm>
              <a:custGeom>
                <a:avLst/>
                <a:gdLst>
                  <a:gd name="T0" fmla="*/ 6 w 6"/>
                  <a:gd name="T1" fmla="*/ 13 h 25"/>
                  <a:gd name="T2" fmla="*/ 3 w 6"/>
                  <a:gd name="T3" fmla="*/ 0 h 25"/>
                  <a:gd name="T4" fmla="*/ 0 w 6"/>
                  <a:gd name="T5" fmla="*/ 13 h 25"/>
                  <a:gd name="T6" fmla="*/ 3 w 6"/>
                  <a:gd name="T7" fmla="*/ 25 h 25"/>
                  <a:gd name="T8" fmla="*/ 6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6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5" name="Freeform 43"/>
              <p:cNvSpPr>
                <a:spLocks/>
              </p:cNvSpPr>
              <p:nvPr/>
            </p:nvSpPr>
            <p:spPr bwMode="auto">
              <a:xfrm>
                <a:off x="663" y="2177"/>
                <a:ext cx="6" cy="25"/>
              </a:xfrm>
              <a:custGeom>
                <a:avLst/>
                <a:gdLst>
                  <a:gd name="T0" fmla="*/ 6 w 6"/>
                  <a:gd name="T1" fmla="*/ 13 h 25"/>
                  <a:gd name="T2" fmla="*/ 3 w 6"/>
                  <a:gd name="T3" fmla="*/ 0 h 25"/>
                  <a:gd name="T4" fmla="*/ 0 w 6"/>
                  <a:gd name="T5" fmla="*/ 13 h 25"/>
                  <a:gd name="T6" fmla="*/ 3 w 6"/>
                  <a:gd name="T7" fmla="*/ 25 h 25"/>
                  <a:gd name="T8" fmla="*/ 6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6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47"/>
            <p:cNvGrpSpPr>
              <a:grpSpLocks/>
            </p:cNvGrpSpPr>
            <p:nvPr/>
          </p:nvGrpSpPr>
          <p:grpSpPr bwMode="auto">
            <a:xfrm>
              <a:off x="2467758" y="1724509"/>
              <a:ext cx="10948" cy="28732"/>
              <a:chOff x="690" y="2177"/>
              <a:chExt cx="9" cy="25"/>
            </a:xfrm>
          </p:grpSpPr>
          <p:sp>
            <p:nvSpPr>
              <p:cNvPr id="22602" name="Freeform 45"/>
              <p:cNvSpPr>
                <a:spLocks/>
              </p:cNvSpPr>
              <p:nvPr/>
            </p:nvSpPr>
            <p:spPr bwMode="auto">
              <a:xfrm>
                <a:off x="690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Freeform 46"/>
              <p:cNvSpPr>
                <a:spLocks/>
              </p:cNvSpPr>
              <p:nvPr/>
            </p:nvSpPr>
            <p:spPr bwMode="auto">
              <a:xfrm>
                <a:off x="690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2394775" y="1724509"/>
              <a:ext cx="8515" cy="28732"/>
              <a:chOff x="630" y="2177"/>
              <a:chExt cx="7" cy="25"/>
            </a:xfrm>
          </p:grpSpPr>
          <p:sp>
            <p:nvSpPr>
              <p:cNvPr id="22600" name="Freeform 48"/>
              <p:cNvSpPr>
                <a:spLocks/>
              </p:cNvSpPr>
              <p:nvPr/>
            </p:nvSpPr>
            <p:spPr bwMode="auto">
              <a:xfrm>
                <a:off x="630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4 w 7"/>
                  <a:gd name="T3" fmla="*/ 0 h 25"/>
                  <a:gd name="T4" fmla="*/ 0 w 7"/>
                  <a:gd name="T5" fmla="*/ 13 h 25"/>
                  <a:gd name="T6" fmla="*/ 4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Freeform 49"/>
              <p:cNvSpPr>
                <a:spLocks/>
              </p:cNvSpPr>
              <p:nvPr/>
            </p:nvSpPr>
            <p:spPr bwMode="auto">
              <a:xfrm>
                <a:off x="630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4 w 7"/>
                  <a:gd name="T3" fmla="*/ 0 h 25"/>
                  <a:gd name="T4" fmla="*/ 0 w 7"/>
                  <a:gd name="T5" fmla="*/ 13 h 25"/>
                  <a:gd name="T6" fmla="*/ 4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2394775" y="1724509"/>
              <a:ext cx="8515" cy="28732"/>
              <a:chOff x="630" y="2177"/>
              <a:chExt cx="7" cy="25"/>
            </a:xfrm>
          </p:grpSpPr>
          <p:sp>
            <p:nvSpPr>
              <p:cNvPr id="22598" name="Freeform 51"/>
              <p:cNvSpPr>
                <a:spLocks/>
              </p:cNvSpPr>
              <p:nvPr/>
            </p:nvSpPr>
            <p:spPr bwMode="auto">
              <a:xfrm>
                <a:off x="630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4 w 7"/>
                  <a:gd name="T3" fmla="*/ 0 h 25"/>
                  <a:gd name="T4" fmla="*/ 0 w 7"/>
                  <a:gd name="T5" fmla="*/ 13 h 25"/>
                  <a:gd name="T6" fmla="*/ 4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9" name="Freeform 52"/>
              <p:cNvSpPr>
                <a:spLocks/>
              </p:cNvSpPr>
              <p:nvPr/>
            </p:nvSpPr>
            <p:spPr bwMode="auto">
              <a:xfrm>
                <a:off x="630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4 w 7"/>
                  <a:gd name="T3" fmla="*/ 0 h 25"/>
                  <a:gd name="T4" fmla="*/ 0 w 7"/>
                  <a:gd name="T5" fmla="*/ 13 h 25"/>
                  <a:gd name="T6" fmla="*/ 4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56"/>
            <p:cNvGrpSpPr>
              <a:grpSpLocks/>
            </p:cNvGrpSpPr>
            <p:nvPr/>
          </p:nvGrpSpPr>
          <p:grpSpPr bwMode="auto">
            <a:xfrm>
              <a:off x="2378962" y="1724509"/>
              <a:ext cx="10948" cy="28732"/>
              <a:chOff x="617" y="2177"/>
              <a:chExt cx="9" cy="25"/>
            </a:xfrm>
          </p:grpSpPr>
          <p:sp>
            <p:nvSpPr>
              <p:cNvPr id="22596" name="Freeform 54"/>
              <p:cNvSpPr>
                <a:spLocks/>
              </p:cNvSpPr>
              <p:nvPr/>
            </p:nvSpPr>
            <p:spPr bwMode="auto">
              <a:xfrm>
                <a:off x="617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7" name="Freeform 55"/>
              <p:cNvSpPr>
                <a:spLocks/>
              </p:cNvSpPr>
              <p:nvPr/>
            </p:nvSpPr>
            <p:spPr bwMode="auto">
              <a:xfrm>
                <a:off x="617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59"/>
            <p:cNvGrpSpPr>
              <a:grpSpLocks/>
            </p:cNvGrpSpPr>
            <p:nvPr/>
          </p:nvGrpSpPr>
          <p:grpSpPr bwMode="auto">
            <a:xfrm>
              <a:off x="2370447" y="1724509"/>
              <a:ext cx="8515" cy="28732"/>
              <a:chOff x="610" y="2177"/>
              <a:chExt cx="7" cy="25"/>
            </a:xfrm>
          </p:grpSpPr>
          <p:sp>
            <p:nvSpPr>
              <p:cNvPr id="22594" name="Freeform 57"/>
              <p:cNvSpPr>
                <a:spLocks/>
              </p:cNvSpPr>
              <p:nvPr/>
            </p:nvSpPr>
            <p:spPr bwMode="auto">
              <a:xfrm>
                <a:off x="610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4 w 7"/>
                  <a:gd name="T3" fmla="*/ 0 h 25"/>
                  <a:gd name="T4" fmla="*/ 0 w 7"/>
                  <a:gd name="T5" fmla="*/ 13 h 25"/>
                  <a:gd name="T6" fmla="*/ 4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5" name="Freeform 58"/>
              <p:cNvSpPr>
                <a:spLocks/>
              </p:cNvSpPr>
              <p:nvPr/>
            </p:nvSpPr>
            <p:spPr bwMode="auto">
              <a:xfrm>
                <a:off x="610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4 w 7"/>
                  <a:gd name="T3" fmla="*/ 0 h 25"/>
                  <a:gd name="T4" fmla="*/ 0 w 7"/>
                  <a:gd name="T5" fmla="*/ 13 h 25"/>
                  <a:gd name="T6" fmla="*/ 4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2403290" y="1724509"/>
              <a:ext cx="10948" cy="28732"/>
              <a:chOff x="637" y="2177"/>
              <a:chExt cx="9" cy="25"/>
            </a:xfrm>
          </p:grpSpPr>
          <p:sp>
            <p:nvSpPr>
              <p:cNvPr id="22592" name="Freeform 60"/>
              <p:cNvSpPr>
                <a:spLocks/>
              </p:cNvSpPr>
              <p:nvPr/>
            </p:nvSpPr>
            <p:spPr bwMode="auto">
              <a:xfrm>
                <a:off x="637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3" name="Freeform 61"/>
              <p:cNvSpPr>
                <a:spLocks/>
              </p:cNvSpPr>
              <p:nvPr/>
            </p:nvSpPr>
            <p:spPr bwMode="auto">
              <a:xfrm>
                <a:off x="637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65"/>
            <p:cNvGrpSpPr>
              <a:grpSpLocks/>
            </p:cNvGrpSpPr>
            <p:nvPr/>
          </p:nvGrpSpPr>
          <p:grpSpPr bwMode="auto">
            <a:xfrm>
              <a:off x="2358283" y="1724509"/>
              <a:ext cx="9731" cy="29881"/>
              <a:chOff x="600" y="2177"/>
              <a:chExt cx="8" cy="26"/>
            </a:xfrm>
          </p:grpSpPr>
          <p:sp>
            <p:nvSpPr>
              <p:cNvPr id="22590" name="Freeform 63"/>
              <p:cNvSpPr>
                <a:spLocks/>
              </p:cNvSpPr>
              <p:nvPr/>
            </p:nvSpPr>
            <p:spPr bwMode="auto">
              <a:xfrm>
                <a:off x="600" y="2177"/>
                <a:ext cx="8" cy="26"/>
              </a:xfrm>
              <a:custGeom>
                <a:avLst/>
                <a:gdLst>
                  <a:gd name="T0" fmla="*/ 0 w 8"/>
                  <a:gd name="T1" fmla="*/ 13 h 26"/>
                  <a:gd name="T2" fmla="*/ 4 w 8"/>
                  <a:gd name="T3" fmla="*/ 0 h 26"/>
                  <a:gd name="T4" fmla="*/ 8 w 8"/>
                  <a:gd name="T5" fmla="*/ 13 h 26"/>
                  <a:gd name="T6" fmla="*/ 4 w 8"/>
                  <a:gd name="T7" fmla="*/ 26 h 26"/>
                  <a:gd name="T8" fmla="*/ 0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0" y="13"/>
                    </a:moveTo>
                    <a:lnTo>
                      <a:pt x="4" y="0"/>
                    </a:lnTo>
                    <a:lnTo>
                      <a:pt x="8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1" name="Freeform 64"/>
              <p:cNvSpPr>
                <a:spLocks/>
              </p:cNvSpPr>
              <p:nvPr/>
            </p:nvSpPr>
            <p:spPr bwMode="auto">
              <a:xfrm>
                <a:off x="600" y="2177"/>
                <a:ext cx="8" cy="26"/>
              </a:xfrm>
              <a:custGeom>
                <a:avLst/>
                <a:gdLst>
                  <a:gd name="T0" fmla="*/ 0 w 8"/>
                  <a:gd name="T1" fmla="*/ 13 h 26"/>
                  <a:gd name="T2" fmla="*/ 4 w 8"/>
                  <a:gd name="T3" fmla="*/ 0 h 26"/>
                  <a:gd name="T4" fmla="*/ 8 w 8"/>
                  <a:gd name="T5" fmla="*/ 13 h 26"/>
                  <a:gd name="T6" fmla="*/ 4 w 8"/>
                  <a:gd name="T7" fmla="*/ 26 h 26"/>
                  <a:gd name="T8" fmla="*/ 0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0" y="13"/>
                    </a:moveTo>
                    <a:lnTo>
                      <a:pt x="4" y="0"/>
                    </a:lnTo>
                    <a:lnTo>
                      <a:pt x="8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68"/>
            <p:cNvGrpSpPr>
              <a:grpSpLocks/>
            </p:cNvGrpSpPr>
            <p:nvPr/>
          </p:nvGrpSpPr>
          <p:grpSpPr bwMode="auto">
            <a:xfrm>
              <a:off x="2348552" y="1724509"/>
              <a:ext cx="7298" cy="29881"/>
              <a:chOff x="592" y="2177"/>
              <a:chExt cx="6" cy="26"/>
            </a:xfrm>
          </p:grpSpPr>
          <p:sp>
            <p:nvSpPr>
              <p:cNvPr id="22588" name="Freeform 66"/>
              <p:cNvSpPr>
                <a:spLocks/>
              </p:cNvSpPr>
              <p:nvPr/>
            </p:nvSpPr>
            <p:spPr bwMode="auto">
              <a:xfrm>
                <a:off x="592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9" name="Freeform 67"/>
              <p:cNvSpPr>
                <a:spLocks/>
              </p:cNvSpPr>
              <p:nvPr/>
            </p:nvSpPr>
            <p:spPr bwMode="auto">
              <a:xfrm>
                <a:off x="592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71"/>
            <p:cNvGrpSpPr>
              <a:grpSpLocks/>
            </p:cNvGrpSpPr>
            <p:nvPr/>
          </p:nvGrpSpPr>
          <p:grpSpPr bwMode="auto">
            <a:xfrm>
              <a:off x="2368014" y="1724509"/>
              <a:ext cx="7298" cy="29881"/>
              <a:chOff x="608" y="2177"/>
              <a:chExt cx="6" cy="26"/>
            </a:xfrm>
          </p:grpSpPr>
          <p:sp>
            <p:nvSpPr>
              <p:cNvPr id="22586" name="Freeform 69"/>
              <p:cNvSpPr>
                <a:spLocks/>
              </p:cNvSpPr>
              <p:nvPr/>
            </p:nvSpPr>
            <p:spPr bwMode="auto">
              <a:xfrm>
                <a:off x="608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7" name="Freeform 70"/>
              <p:cNvSpPr>
                <a:spLocks/>
              </p:cNvSpPr>
              <p:nvPr/>
            </p:nvSpPr>
            <p:spPr bwMode="auto">
              <a:xfrm>
                <a:off x="608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74"/>
            <p:cNvGrpSpPr>
              <a:grpSpLocks/>
            </p:cNvGrpSpPr>
            <p:nvPr/>
          </p:nvGrpSpPr>
          <p:grpSpPr bwMode="auto">
            <a:xfrm>
              <a:off x="2344903" y="1724509"/>
              <a:ext cx="10948" cy="29881"/>
              <a:chOff x="589" y="2177"/>
              <a:chExt cx="9" cy="26"/>
            </a:xfrm>
          </p:grpSpPr>
          <p:sp>
            <p:nvSpPr>
              <p:cNvPr id="22584" name="Freeform 72"/>
              <p:cNvSpPr>
                <a:spLocks/>
              </p:cNvSpPr>
              <p:nvPr/>
            </p:nvSpPr>
            <p:spPr bwMode="auto">
              <a:xfrm>
                <a:off x="589" y="2177"/>
                <a:ext cx="9" cy="26"/>
              </a:xfrm>
              <a:custGeom>
                <a:avLst/>
                <a:gdLst>
                  <a:gd name="T0" fmla="*/ 0 w 9"/>
                  <a:gd name="T1" fmla="*/ 13 h 26"/>
                  <a:gd name="T2" fmla="*/ 4 w 9"/>
                  <a:gd name="T3" fmla="*/ 0 h 26"/>
                  <a:gd name="T4" fmla="*/ 9 w 9"/>
                  <a:gd name="T5" fmla="*/ 13 h 26"/>
                  <a:gd name="T6" fmla="*/ 4 w 9"/>
                  <a:gd name="T7" fmla="*/ 26 h 26"/>
                  <a:gd name="T8" fmla="*/ 0 w 9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6"/>
                  <a:gd name="T17" fmla="*/ 9 w 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6">
                    <a:moveTo>
                      <a:pt x="0" y="13"/>
                    </a:moveTo>
                    <a:lnTo>
                      <a:pt x="4" y="0"/>
                    </a:lnTo>
                    <a:lnTo>
                      <a:pt x="9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5" name="Freeform 73"/>
              <p:cNvSpPr>
                <a:spLocks/>
              </p:cNvSpPr>
              <p:nvPr/>
            </p:nvSpPr>
            <p:spPr bwMode="auto">
              <a:xfrm>
                <a:off x="589" y="2177"/>
                <a:ext cx="9" cy="26"/>
              </a:xfrm>
              <a:custGeom>
                <a:avLst/>
                <a:gdLst>
                  <a:gd name="T0" fmla="*/ 0 w 9"/>
                  <a:gd name="T1" fmla="*/ 13 h 26"/>
                  <a:gd name="T2" fmla="*/ 4 w 9"/>
                  <a:gd name="T3" fmla="*/ 0 h 26"/>
                  <a:gd name="T4" fmla="*/ 9 w 9"/>
                  <a:gd name="T5" fmla="*/ 13 h 26"/>
                  <a:gd name="T6" fmla="*/ 4 w 9"/>
                  <a:gd name="T7" fmla="*/ 26 h 26"/>
                  <a:gd name="T8" fmla="*/ 0 w 9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6"/>
                  <a:gd name="T17" fmla="*/ 9 w 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6">
                    <a:moveTo>
                      <a:pt x="0" y="13"/>
                    </a:moveTo>
                    <a:lnTo>
                      <a:pt x="4" y="0"/>
                    </a:lnTo>
                    <a:lnTo>
                      <a:pt x="9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77"/>
            <p:cNvGrpSpPr>
              <a:grpSpLocks/>
            </p:cNvGrpSpPr>
            <p:nvPr/>
          </p:nvGrpSpPr>
          <p:grpSpPr bwMode="auto">
            <a:xfrm>
              <a:off x="2358283" y="1724509"/>
              <a:ext cx="12164" cy="29881"/>
              <a:chOff x="600" y="2177"/>
              <a:chExt cx="10" cy="26"/>
            </a:xfrm>
          </p:grpSpPr>
          <p:sp>
            <p:nvSpPr>
              <p:cNvPr id="22582" name="Freeform 75"/>
              <p:cNvSpPr>
                <a:spLocks/>
              </p:cNvSpPr>
              <p:nvPr/>
            </p:nvSpPr>
            <p:spPr bwMode="auto">
              <a:xfrm>
                <a:off x="600" y="2177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0 h 26"/>
                  <a:gd name="T4" fmla="*/ 10 w 10"/>
                  <a:gd name="T5" fmla="*/ 13 h 26"/>
                  <a:gd name="T6" fmla="*/ 5 w 10"/>
                  <a:gd name="T7" fmla="*/ 26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3" name="Freeform 76"/>
              <p:cNvSpPr>
                <a:spLocks/>
              </p:cNvSpPr>
              <p:nvPr/>
            </p:nvSpPr>
            <p:spPr bwMode="auto">
              <a:xfrm>
                <a:off x="600" y="2177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0 h 26"/>
                  <a:gd name="T4" fmla="*/ 10 w 10"/>
                  <a:gd name="T5" fmla="*/ 13 h 26"/>
                  <a:gd name="T6" fmla="*/ 5 w 10"/>
                  <a:gd name="T7" fmla="*/ 26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80"/>
            <p:cNvGrpSpPr>
              <a:grpSpLocks/>
            </p:cNvGrpSpPr>
            <p:nvPr/>
          </p:nvGrpSpPr>
          <p:grpSpPr bwMode="auto">
            <a:xfrm>
              <a:off x="2368014" y="1724509"/>
              <a:ext cx="7298" cy="29881"/>
              <a:chOff x="608" y="2177"/>
              <a:chExt cx="6" cy="26"/>
            </a:xfrm>
          </p:grpSpPr>
          <p:sp>
            <p:nvSpPr>
              <p:cNvPr id="22580" name="Freeform 78"/>
              <p:cNvSpPr>
                <a:spLocks/>
              </p:cNvSpPr>
              <p:nvPr/>
            </p:nvSpPr>
            <p:spPr bwMode="auto">
              <a:xfrm>
                <a:off x="608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1" name="Freeform 79"/>
              <p:cNvSpPr>
                <a:spLocks/>
              </p:cNvSpPr>
              <p:nvPr/>
            </p:nvSpPr>
            <p:spPr bwMode="auto">
              <a:xfrm>
                <a:off x="608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83"/>
            <p:cNvGrpSpPr>
              <a:grpSpLocks/>
            </p:cNvGrpSpPr>
            <p:nvPr/>
          </p:nvGrpSpPr>
          <p:grpSpPr bwMode="auto">
            <a:xfrm>
              <a:off x="2336388" y="1724509"/>
              <a:ext cx="8515" cy="29881"/>
              <a:chOff x="582" y="2177"/>
              <a:chExt cx="7" cy="26"/>
            </a:xfrm>
          </p:grpSpPr>
          <p:sp>
            <p:nvSpPr>
              <p:cNvPr id="22578" name="Freeform 81"/>
              <p:cNvSpPr>
                <a:spLocks/>
              </p:cNvSpPr>
              <p:nvPr/>
            </p:nvSpPr>
            <p:spPr bwMode="auto">
              <a:xfrm>
                <a:off x="582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4 w 7"/>
                  <a:gd name="T3" fmla="*/ 0 h 26"/>
                  <a:gd name="T4" fmla="*/ 7 w 7"/>
                  <a:gd name="T5" fmla="*/ 13 h 26"/>
                  <a:gd name="T6" fmla="*/ 4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9" name="Freeform 82"/>
              <p:cNvSpPr>
                <a:spLocks/>
              </p:cNvSpPr>
              <p:nvPr/>
            </p:nvSpPr>
            <p:spPr bwMode="auto">
              <a:xfrm>
                <a:off x="582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4 w 7"/>
                  <a:gd name="T3" fmla="*/ 0 h 26"/>
                  <a:gd name="T4" fmla="*/ 7 w 7"/>
                  <a:gd name="T5" fmla="*/ 13 h 26"/>
                  <a:gd name="T6" fmla="*/ 4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86"/>
            <p:cNvGrpSpPr>
              <a:grpSpLocks/>
            </p:cNvGrpSpPr>
            <p:nvPr/>
          </p:nvGrpSpPr>
          <p:grpSpPr bwMode="auto">
            <a:xfrm>
              <a:off x="2420319" y="1724509"/>
              <a:ext cx="10948" cy="28732"/>
              <a:chOff x="651" y="2177"/>
              <a:chExt cx="9" cy="25"/>
            </a:xfrm>
          </p:grpSpPr>
          <p:sp>
            <p:nvSpPr>
              <p:cNvPr id="22576" name="Freeform 84"/>
              <p:cNvSpPr>
                <a:spLocks/>
              </p:cNvSpPr>
              <p:nvPr/>
            </p:nvSpPr>
            <p:spPr bwMode="auto">
              <a:xfrm>
                <a:off x="651" y="2177"/>
                <a:ext cx="9" cy="25"/>
              </a:xfrm>
              <a:custGeom>
                <a:avLst/>
                <a:gdLst>
                  <a:gd name="T0" fmla="*/ 0 w 9"/>
                  <a:gd name="T1" fmla="*/ 13 h 25"/>
                  <a:gd name="T2" fmla="*/ 4 w 9"/>
                  <a:gd name="T3" fmla="*/ 0 h 25"/>
                  <a:gd name="T4" fmla="*/ 9 w 9"/>
                  <a:gd name="T5" fmla="*/ 13 h 25"/>
                  <a:gd name="T6" fmla="*/ 4 w 9"/>
                  <a:gd name="T7" fmla="*/ 25 h 25"/>
                  <a:gd name="T8" fmla="*/ 0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0" y="13"/>
                    </a:moveTo>
                    <a:lnTo>
                      <a:pt x="4" y="0"/>
                    </a:lnTo>
                    <a:lnTo>
                      <a:pt x="9" y="13"/>
                    </a:lnTo>
                    <a:lnTo>
                      <a:pt x="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7" name="Freeform 85"/>
              <p:cNvSpPr>
                <a:spLocks/>
              </p:cNvSpPr>
              <p:nvPr/>
            </p:nvSpPr>
            <p:spPr bwMode="auto">
              <a:xfrm>
                <a:off x="651" y="2177"/>
                <a:ext cx="9" cy="25"/>
              </a:xfrm>
              <a:custGeom>
                <a:avLst/>
                <a:gdLst>
                  <a:gd name="T0" fmla="*/ 0 w 9"/>
                  <a:gd name="T1" fmla="*/ 13 h 25"/>
                  <a:gd name="T2" fmla="*/ 4 w 9"/>
                  <a:gd name="T3" fmla="*/ 0 h 25"/>
                  <a:gd name="T4" fmla="*/ 9 w 9"/>
                  <a:gd name="T5" fmla="*/ 13 h 25"/>
                  <a:gd name="T6" fmla="*/ 4 w 9"/>
                  <a:gd name="T7" fmla="*/ 25 h 25"/>
                  <a:gd name="T8" fmla="*/ 0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0" y="13"/>
                    </a:moveTo>
                    <a:lnTo>
                      <a:pt x="4" y="0"/>
                    </a:lnTo>
                    <a:lnTo>
                      <a:pt x="9" y="13"/>
                    </a:lnTo>
                    <a:lnTo>
                      <a:pt x="4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89"/>
            <p:cNvGrpSpPr>
              <a:grpSpLocks/>
            </p:cNvGrpSpPr>
            <p:nvPr/>
          </p:nvGrpSpPr>
          <p:grpSpPr bwMode="auto">
            <a:xfrm>
              <a:off x="2411804" y="1724509"/>
              <a:ext cx="8515" cy="28732"/>
              <a:chOff x="644" y="2177"/>
              <a:chExt cx="7" cy="25"/>
            </a:xfrm>
          </p:grpSpPr>
          <p:sp>
            <p:nvSpPr>
              <p:cNvPr id="22574" name="Freeform 87"/>
              <p:cNvSpPr>
                <a:spLocks/>
              </p:cNvSpPr>
              <p:nvPr/>
            </p:nvSpPr>
            <p:spPr bwMode="auto">
              <a:xfrm>
                <a:off x="644" y="2177"/>
                <a:ext cx="7" cy="25"/>
              </a:xfrm>
              <a:custGeom>
                <a:avLst/>
                <a:gdLst>
                  <a:gd name="T0" fmla="*/ 0 w 7"/>
                  <a:gd name="T1" fmla="*/ 13 h 25"/>
                  <a:gd name="T2" fmla="*/ 4 w 7"/>
                  <a:gd name="T3" fmla="*/ 0 h 25"/>
                  <a:gd name="T4" fmla="*/ 7 w 7"/>
                  <a:gd name="T5" fmla="*/ 13 h 25"/>
                  <a:gd name="T6" fmla="*/ 4 w 7"/>
                  <a:gd name="T7" fmla="*/ 25 h 25"/>
                  <a:gd name="T8" fmla="*/ 0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5" name="Freeform 88"/>
              <p:cNvSpPr>
                <a:spLocks/>
              </p:cNvSpPr>
              <p:nvPr/>
            </p:nvSpPr>
            <p:spPr bwMode="auto">
              <a:xfrm>
                <a:off x="644" y="2177"/>
                <a:ext cx="7" cy="25"/>
              </a:xfrm>
              <a:custGeom>
                <a:avLst/>
                <a:gdLst>
                  <a:gd name="T0" fmla="*/ 0 w 7"/>
                  <a:gd name="T1" fmla="*/ 13 h 25"/>
                  <a:gd name="T2" fmla="*/ 4 w 7"/>
                  <a:gd name="T3" fmla="*/ 0 h 25"/>
                  <a:gd name="T4" fmla="*/ 7 w 7"/>
                  <a:gd name="T5" fmla="*/ 13 h 25"/>
                  <a:gd name="T6" fmla="*/ 4 w 7"/>
                  <a:gd name="T7" fmla="*/ 25 h 25"/>
                  <a:gd name="T8" fmla="*/ 0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92"/>
            <p:cNvGrpSpPr>
              <a:grpSpLocks/>
            </p:cNvGrpSpPr>
            <p:nvPr/>
          </p:nvGrpSpPr>
          <p:grpSpPr bwMode="auto">
            <a:xfrm>
              <a:off x="2427618" y="1724509"/>
              <a:ext cx="12164" cy="28732"/>
              <a:chOff x="657" y="2177"/>
              <a:chExt cx="10" cy="25"/>
            </a:xfrm>
          </p:grpSpPr>
          <p:sp>
            <p:nvSpPr>
              <p:cNvPr id="22572" name="Freeform 90"/>
              <p:cNvSpPr>
                <a:spLocks/>
              </p:cNvSpPr>
              <p:nvPr/>
            </p:nvSpPr>
            <p:spPr bwMode="auto">
              <a:xfrm>
                <a:off x="657" y="2177"/>
                <a:ext cx="10" cy="25"/>
              </a:xfrm>
              <a:custGeom>
                <a:avLst/>
                <a:gdLst>
                  <a:gd name="T0" fmla="*/ 0 w 10"/>
                  <a:gd name="T1" fmla="*/ 13 h 25"/>
                  <a:gd name="T2" fmla="*/ 5 w 10"/>
                  <a:gd name="T3" fmla="*/ 0 h 25"/>
                  <a:gd name="T4" fmla="*/ 10 w 10"/>
                  <a:gd name="T5" fmla="*/ 13 h 25"/>
                  <a:gd name="T6" fmla="*/ 5 w 10"/>
                  <a:gd name="T7" fmla="*/ 25 h 25"/>
                  <a:gd name="T8" fmla="*/ 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3" name="Freeform 91"/>
              <p:cNvSpPr>
                <a:spLocks/>
              </p:cNvSpPr>
              <p:nvPr/>
            </p:nvSpPr>
            <p:spPr bwMode="auto">
              <a:xfrm>
                <a:off x="657" y="2177"/>
                <a:ext cx="10" cy="25"/>
              </a:xfrm>
              <a:custGeom>
                <a:avLst/>
                <a:gdLst>
                  <a:gd name="T0" fmla="*/ 0 w 10"/>
                  <a:gd name="T1" fmla="*/ 13 h 25"/>
                  <a:gd name="T2" fmla="*/ 5 w 10"/>
                  <a:gd name="T3" fmla="*/ 0 h 25"/>
                  <a:gd name="T4" fmla="*/ 10 w 10"/>
                  <a:gd name="T5" fmla="*/ 13 h 25"/>
                  <a:gd name="T6" fmla="*/ 5 w 10"/>
                  <a:gd name="T7" fmla="*/ 25 h 25"/>
                  <a:gd name="T8" fmla="*/ 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95"/>
            <p:cNvGrpSpPr>
              <a:grpSpLocks/>
            </p:cNvGrpSpPr>
            <p:nvPr/>
          </p:nvGrpSpPr>
          <p:grpSpPr bwMode="auto">
            <a:xfrm>
              <a:off x="2409371" y="1724509"/>
              <a:ext cx="7298" cy="28732"/>
              <a:chOff x="642" y="2177"/>
              <a:chExt cx="6" cy="25"/>
            </a:xfrm>
          </p:grpSpPr>
          <p:sp>
            <p:nvSpPr>
              <p:cNvPr id="22570" name="Freeform 93"/>
              <p:cNvSpPr>
                <a:spLocks/>
              </p:cNvSpPr>
              <p:nvPr/>
            </p:nvSpPr>
            <p:spPr bwMode="auto">
              <a:xfrm>
                <a:off x="642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1" name="Freeform 94"/>
              <p:cNvSpPr>
                <a:spLocks/>
              </p:cNvSpPr>
              <p:nvPr/>
            </p:nvSpPr>
            <p:spPr bwMode="auto">
              <a:xfrm>
                <a:off x="642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98"/>
            <p:cNvGrpSpPr>
              <a:grpSpLocks/>
            </p:cNvGrpSpPr>
            <p:nvPr/>
          </p:nvGrpSpPr>
          <p:grpSpPr bwMode="auto">
            <a:xfrm>
              <a:off x="2422752" y="1724509"/>
              <a:ext cx="12164" cy="28732"/>
              <a:chOff x="653" y="2177"/>
              <a:chExt cx="10" cy="25"/>
            </a:xfrm>
          </p:grpSpPr>
          <p:sp>
            <p:nvSpPr>
              <p:cNvPr id="22568" name="Freeform 96"/>
              <p:cNvSpPr>
                <a:spLocks/>
              </p:cNvSpPr>
              <p:nvPr/>
            </p:nvSpPr>
            <p:spPr bwMode="auto">
              <a:xfrm>
                <a:off x="653" y="2177"/>
                <a:ext cx="10" cy="25"/>
              </a:xfrm>
              <a:custGeom>
                <a:avLst/>
                <a:gdLst>
                  <a:gd name="T0" fmla="*/ 0 w 10"/>
                  <a:gd name="T1" fmla="*/ 13 h 25"/>
                  <a:gd name="T2" fmla="*/ 4 w 10"/>
                  <a:gd name="T3" fmla="*/ 0 h 25"/>
                  <a:gd name="T4" fmla="*/ 10 w 10"/>
                  <a:gd name="T5" fmla="*/ 13 h 25"/>
                  <a:gd name="T6" fmla="*/ 4 w 10"/>
                  <a:gd name="T7" fmla="*/ 25 h 25"/>
                  <a:gd name="T8" fmla="*/ 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3"/>
                    </a:moveTo>
                    <a:lnTo>
                      <a:pt x="4" y="0"/>
                    </a:lnTo>
                    <a:lnTo>
                      <a:pt x="10" y="13"/>
                    </a:lnTo>
                    <a:lnTo>
                      <a:pt x="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9" name="Freeform 97"/>
              <p:cNvSpPr>
                <a:spLocks/>
              </p:cNvSpPr>
              <p:nvPr/>
            </p:nvSpPr>
            <p:spPr bwMode="auto">
              <a:xfrm>
                <a:off x="653" y="2177"/>
                <a:ext cx="10" cy="25"/>
              </a:xfrm>
              <a:custGeom>
                <a:avLst/>
                <a:gdLst>
                  <a:gd name="T0" fmla="*/ 0 w 10"/>
                  <a:gd name="T1" fmla="*/ 13 h 25"/>
                  <a:gd name="T2" fmla="*/ 4 w 10"/>
                  <a:gd name="T3" fmla="*/ 0 h 25"/>
                  <a:gd name="T4" fmla="*/ 10 w 10"/>
                  <a:gd name="T5" fmla="*/ 13 h 25"/>
                  <a:gd name="T6" fmla="*/ 4 w 10"/>
                  <a:gd name="T7" fmla="*/ 25 h 25"/>
                  <a:gd name="T8" fmla="*/ 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3"/>
                    </a:moveTo>
                    <a:lnTo>
                      <a:pt x="4" y="0"/>
                    </a:lnTo>
                    <a:lnTo>
                      <a:pt x="10" y="13"/>
                    </a:lnTo>
                    <a:lnTo>
                      <a:pt x="4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101"/>
            <p:cNvGrpSpPr>
              <a:grpSpLocks/>
            </p:cNvGrpSpPr>
            <p:nvPr/>
          </p:nvGrpSpPr>
          <p:grpSpPr bwMode="auto">
            <a:xfrm>
              <a:off x="2434916" y="1724509"/>
              <a:ext cx="4866" cy="28732"/>
              <a:chOff x="663" y="2177"/>
              <a:chExt cx="4" cy="25"/>
            </a:xfrm>
          </p:grpSpPr>
          <p:sp>
            <p:nvSpPr>
              <p:cNvPr id="22566" name="Freeform 99"/>
              <p:cNvSpPr>
                <a:spLocks/>
              </p:cNvSpPr>
              <p:nvPr/>
            </p:nvSpPr>
            <p:spPr bwMode="auto">
              <a:xfrm>
                <a:off x="663" y="2177"/>
                <a:ext cx="4" cy="25"/>
              </a:xfrm>
              <a:custGeom>
                <a:avLst/>
                <a:gdLst>
                  <a:gd name="T0" fmla="*/ 0 w 4"/>
                  <a:gd name="T1" fmla="*/ 13 h 25"/>
                  <a:gd name="T2" fmla="*/ 2 w 4"/>
                  <a:gd name="T3" fmla="*/ 0 h 25"/>
                  <a:gd name="T4" fmla="*/ 4 w 4"/>
                  <a:gd name="T5" fmla="*/ 13 h 25"/>
                  <a:gd name="T6" fmla="*/ 2 w 4"/>
                  <a:gd name="T7" fmla="*/ 25 h 25"/>
                  <a:gd name="T8" fmla="*/ 0 w 4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5"/>
                  <a:gd name="T17" fmla="*/ 4 w 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5">
                    <a:moveTo>
                      <a:pt x="0" y="13"/>
                    </a:moveTo>
                    <a:lnTo>
                      <a:pt x="2" y="0"/>
                    </a:lnTo>
                    <a:lnTo>
                      <a:pt x="4" y="13"/>
                    </a:lnTo>
                    <a:lnTo>
                      <a:pt x="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7" name="Freeform 100"/>
              <p:cNvSpPr>
                <a:spLocks/>
              </p:cNvSpPr>
              <p:nvPr/>
            </p:nvSpPr>
            <p:spPr bwMode="auto">
              <a:xfrm>
                <a:off x="663" y="2177"/>
                <a:ext cx="4" cy="25"/>
              </a:xfrm>
              <a:custGeom>
                <a:avLst/>
                <a:gdLst>
                  <a:gd name="T0" fmla="*/ 0 w 4"/>
                  <a:gd name="T1" fmla="*/ 13 h 25"/>
                  <a:gd name="T2" fmla="*/ 2 w 4"/>
                  <a:gd name="T3" fmla="*/ 0 h 25"/>
                  <a:gd name="T4" fmla="*/ 4 w 4"/>
                  <a:gd name="T5" fmla="*/ 13 h 25"/>
                  <a:gd name="T6" fmla="*/ 2 w 4"/>
                  <a:gd name="T7" fmla="*/ 25 h 25"/>
                  <a:gd name="T8" fmla="*/ 0 w 4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5"/>
                  <a:gd name="T17" fmla="*/ 4 w 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5">
                    <a:moveTo>
                      <a:pt x="0" y="13"/>
                    </a:moveTo>
                    <a:lnTo>
                      <a:pt x="2" y="0"/>
                    </a:lnTo>
                    <a:lnTo>
                      <a:pt x="4" y="13"/>
                    </a:lnTo>
                    <a:lnTo>
                      <a:pt x="2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104"/>
            <p:cNvGrpSpPr>
              <a:grpSpLocks/>
            </p:cNvGrpSpPr>
            <p:nvPr/>
          </p:nvGrpSpPr>
          <p:grpSpPr bwMode="auto">
            <a:xfrm>
              <a:off x="2400857" y="1724509"/>
              <a:ext cx="8515" cy="28732"/>
              <a:chOff x="635" y="2177"/>
              <a:chExt cx="7" cy="25"/>
            </a:xfrm>
          </p:grpSpPr>
          <p:sp>
            <p:nvSpPr>
              <p:cNvPr id="22564" name="Freeform 102"/>
              <p:cNvSpPr>
                <a:spLocks/>
              </p:cNvSpPr>
              <p:nvPr/>
            </p:nvSpPr>
            <p:spPr bwMode="auto">
              <a:xfrm>
                <a:off x="635" y="2177"/>
                <a:ext cx="7" cy="25"/>
              </a:xfrm>
              <a:custGeom>
                <a:avLst/>
                <a:gdLst>
                  <a:gd name="T0" fmla="*/ 0 w 7"/>
                  <a:gd name="T1" fmla="*/ 13 h 25"/>
                  <a:gd name="T2" fmla="*/ 3 w 7"/>
                  <a:gd name="T3" fmla="*/ 0 h 25"/>
                  <a:gd name="T4" fmla="*/ 7 w 7"/>
                  <a:gd name="T5" fmla="*/ 13 h 25"/>
                  <a:gd name="T6" fmla="*/ 3 w 7"/>
                  <a:gd name="T7" fmla="*/ 25 h 25"/>
                  <a:gd name="T8" fmla="*/ 0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0" y="13"/>
                    </a:moveTo>
                    <a:lnTo>
                      <a:pt x="3" y="0"/>
                    </a:lnTo>
                    <a:lnTo>
                      <a:pt x="7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Freeform 103"/>
              <p:cNvSpPr>
                <a:spLocks/>
              </p:cNvSpPr>
              <p:nvPr/>
            </p:nvSpPr>
            <p:spPr bwMode="auto">
              <a:xfrm>
                <a:off x="635" y="2177"/>
                <a:ext cx="7" cy="25"/>
              </a:xfrm>
              <a:custGeom>
                <a:avLst/>
                <a:gdLst>
                  <a:gd name="T0" fmla="*/ 0 w 7"/>
                  <a:gd name="T1" fmla="*/ 13 h 25"/>
                  <a:gd name="T2" fmla="*/ 3 w 7"/>
                  <a:gd name="T3" fmla="*/ 0 h 25"/>
                  <a:gd name="T4" fmla="*/ 7 w 7"/>
                  <a:gd name="T5" fmla="*/ 13 h 25"/>
                  <a:gd name="T6" fmla="*/ 3 w 7"/>
                  <a:gd name="T7" fmla="*/ 25 h 25"/>
                  <a:gd name="T8" fmla="*/ 0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0" y="13"/>
                    </a:moveTo>
                    <a:lnTo>
                      <a:pt x="3" y="0"/>
                    </a:lnTo>
                    <a:lnTo>
                      <a:pt x="7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22" name="Group 107"/>
            <p:cNvGrpSpPr>
              <a:grpSpLocks/>
            </p:cNvGrpSpPr>
            <p:nvPr/>
          </p:nvGrpSpPr>
          <p:grpSpPr bwMode="auto">
            <a:xfrm>
              <a:off x="2601562" y="1724509"/>
              <a:ext cx="7298" cy="28732"/>
              <a:chOff x="800" y="2177"/>
              <a:chExt cx="6" cy="25"/>
            </a:xfrm>
          </p:grpSpPr>
          <p:sp>
            <p:nvSpPr>
              <p:cNvPr id="22562" name="Freeform 105"/>
              <p:cNvSpPr>
                <a:spLocks/>
              </p:cNvSpPr>
              <p:nvPr/>
            </p:nvSpPr>
            <p:spPr bwMode="auto">
              <a:xfrm>
                <a:off x="800" y="2177"/>
                <a:ext cx="6" cy="25"/>
              </a:xfrm>
              <a:custGeom>
                <a:avLst/>
                <a:gdLst>
                  <a:gd name="T0" fmla="*/ 6 w 6"/>
                  <a:gd name="T1" fmla="*/ 13 h 25"/>
                  <a:gd name="T2" fmla="*/ 3 w 6"/>
                  <a:gd name="T3" fmla="*/ 0 h 25"/>
                  <a:gd name="T4" fmla="*/ 0 w 6"/>
                  <a:gd name="T5" fmla="*/ 13 h 25"/>
                  <a:gd name="T6" fmla="*/ 3 w 6"/>
                  <a:gd name="T7" fmla="*/ 25 h 25"/>
                  <a:gd name="T8" fmla="*/ 6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6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Freeform 106"/>
              <p:cNvSpPr>
                <a:spLocks/>
              </p:cNvSpPr>
              <p:nvPr/>
            </p:nvSpPr>
            <p:spPr bwMode="auto">
              <a:xfrm>
                <a:off x="800" y="2177"/>
                <a:ext cx="6" cy="25"/>
              </a:xfrm>
              <a:custGeom>
                <a:avLst/>
                <a:gdLst>
                  <a:gd name="T0" fmla="*/ 6 w 6"/>
                  <a:gd name="T1" fmla="*/ 13 h 25"/>
                  <a:gd name="T2" fmla="*/ 3 w 6"/>
                  <a:gd name="T3" fmla="*/ 0 h 25"/>
                  <a:gd name="T4" fmla="*/ 0 w 6"/>
                  <a:gd name="T5" fmla="*/ 13 h 25"/>
                  <a:gd name="T6" fmla="*/ 3 w 6"/>
                  <a:gd name="T7" fmla="*/ 25 h 25"/>
                  <a:gd name="T8" fmla="*/ 6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6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23" name="Group 110"/>
            <p:cNvGrpSpPr>
              <a:grpSpLocks/>
            </p:cNvGrpSpPr>
            <p:nvPr/>
          </p:nvGrpSpPr>
          <p:grpSpPr bwMode="auto">
            <a:xfrm>
              <a:off x="2601562" y="1724509"/>
              <a:ext cx="9731" cy="28732"/>
              <a:chOff x="800" y="2177"/>
              <a:chExt cx="8" cy="25"/>
            </a:xfrm>
          </p:grpSpPr>
          <p:sp>
            <p:nvSpPr>
              <p:cNvPr id="22560" name="Freeform 108"/>
              <p:cNvSpPr>
                <a:spLocks/>
              </p:cNvSpPr>
              <p:nvPr/>
            </p:nvSpPr>
            <p:spPr bwMode="auto">
              <a:xfrm>
                <a:off x="800" y="2177"/>
                <a:ext cx="8" cy="25"/>
              </a:xfrm>
              <a:custGeom>
                <a:avLst/>
                <a:gdLst>
                  <a:gd name="T0" fmla="*/ 8 w 8"/>
                  <a:gd name="T1" fmla="*/ 13 h 25"/>
                  <a:gd name="T2" fmla="*/ 4 w 8"/>
                  <a:gd name="T3" fmla="*/ 0 h 25"/>
                  <a:gd name="T4" fmla="*/ 0 w 8"/>
                  <a:gd name="T5" fmla="*/ 13 h 25"/>
                  <a:gd name="T6" fmla="*/ 4 w 8"/>
                  <a:gd name="T7" fmla="*/ 25 h 25"/>
                  <a:gd name="T8" fmla="*/ 8 w 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5"/>
                  <a:gd name="T17" fmla="*/ 8 w 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5">
                    <a:moveTo>
                      <a:pt x="8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Freeform 109"/>
              <p:cNvSpPr>
                <a:spLocks/>
              </p:cNvSpPr>
              <p:nvPr/>
            </p:nvSpPr>
            <p:spPr bwMode="auto">
              <a:xfrm>
                <a:off x="800" y="2177"/>
                <a:ext cx="8" cy="25"/>
              </a:xfrm>
              <a:custGeom>
                <a:avLst/>
                <a:gdLst>
                  <a:gd name="T0" fmla="*/ 8 w 8"/>
                  <a:gd name="T1" fmla="*/ 13 h 25"/>
                  <a:gd name="T2" fmla="*/ 4 w 8"/>
                  <a:gd name="T3" fmla="*/ 0 h 25"/>
                  <a:gd name="T4" fmla="*/ 0 w 8"/>
                  <a:gd name="T5" fmla="*/ 13 h 25"/>
                  <a:gd name="T6" fmla="*/ 4 w 8"/>
                  <a:gd name="T7" fmla="*/ 25 h 25"/>
                  <a:gd name="T8" fmla="*/ 8 w 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5"/>
                  <a:gd name="T17" fmla="*/ 8 w 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5">
                    <a:moveTo>
                      <a:pt x="8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04" name="Group 113"/>
            <p:cNvGrpSpPr>
              <a:grpSpLocks/>
            </p:cNvGrpSpPr>
            <p:nvPr/>
          </p:nvGrpSpPr>
          <p:grpSpPr bwMode="auto">
            <a:xfrm>
              <a:off x="2586965" y="1724509"/>
              <a:ext cx="8515" cy="28732"/>
              <a:chOff x="788" y="2177"/>
              <a:chExt cx="7" cy="25"/>
            </a:xfrm>
          </p:grpSpPr>
          <p:sp>
            <p:nvSpPr>
              <p:cNvPr id="22558" name="Freeform 111"/>
              <p:cNvSpPr>
                <a:spLocks/>
              </p:cNvSpPr>
              <p:nvPr/>
            </p:nvSpPr>
            <p:spPr bwMode="auto">
              <a:xfrm>
                <a:off x="788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3 w 7"/>
                  <a:gd name="T3" fmla="*/ 0 h 25"/>
                  <a:gd name="T4" fmla="*/ 0 w 7"/>
                  <a:gd name="T5" fmla="*/ 13 h 25"/>
                  <a:gd name="T6" fmla="*/ 3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Freeform 112"/>
              <p:cNvSpPr>
                <a:spLocks/>
              </p:cNvSpPr>
              <p:nvPr/>
            </p:nvSpPr>
            <p:spPr bwMode="auto">
              <a:xfrm>
                <a:off x="788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3 w 7"/>
                  <a:gd name="T3" fmla="*/ 0 h 25"/>
                  <a:gd name="T4" fmla="*/ 0 w 7"/>
                  <a:gd name="T5" fmla="*/ 13 h 25"/>
                  <a:gd name="T6" fmla="*/ 3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05" name="Group 116"/>
            <p:cNvGrpSpPr>
              <a:grpSpLocks/>
            </p:cNvGrpSpPr>
            <p:nvPr/>
          </p:nvGrpSpPr>
          <p:grpSpPr bwMode="auto">
            <a:xfrm>
              <a:off x="2576018" y="1724509"/>
              <a:ext cx="10948" cy="28732"/>
              <a:chOff x="779" y="2177"/>
              <a:chExt cx="9" cy="25"/>
            </a:xfrm>
          </p:grpSpPr>
          <p:sp>
            <p:nvSpPr>
              <p:cNvPr id="22556" name="Freeform 114"/>
              <p:cNvSpPr>
                <a:spLocks/>
              </p:cNvSpPr>
              <p:nvPr/>
            </p:nvSpPr>
            <p:spPr bwMode="auto">
              <a:xfrm>
                <a:off x="779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Freeform 115"/>
              <p:cNvSpPr>
                <a:spLocks/>
              </p:cNvSpPr>
              <p:nvPr/>
            </p:nvSpPr>
            <p:spPr bwMode="auto">
              <a:xfrm>
                <a:off x="779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07" name="Group 119"/>
            <p:cNvGrpSpPr>
              <a:grpSpLocks/>
            </p:cNvGrpSpPr>
            <p:nvPr/>
          </p:nvGrpSpPr>
          <p:grpSpPr bwMode="auto">
            <a:xfrm>
              <a:off x="2608860" y="1724509"/>
              <a:ext cx="12164" cy="28732"/>
              <a:chOff x="806" y="2177"/>
              <a:chExt cx="10" cy="25"/>
            </a:xfrm>
          </p:grpSpPr>
          <p:sp>
            <p:nvSpPr>
              <p:cNvPr id="22554" name="Freeform 117"/>
              <p:cNvSpPr>
                <a:spLocks/>
              </p:cNvSpPr>
              <p:nvPr/>
            </p:nvSpPr>
            <p:spPr bwMode="auto">
              <a:xfrm>
                <a:off x="806" y="2177"/>
                <a:ext cx="10" cy="25"/>
              </a:xfrm>
              <a:custGeom>
                <a:avLst/>
                <a:gdLst>
                  <a:gd name="T0" fmla="*/ 10 w 10"/>
                  <a:gd name="T1" fmla="*/ 13 h 25"/>
                  <a:gd name="T2" fmla="*/ 5 w 10"/>
                  <a:gd name="T3" fmla="*/ 0 h 25"/>
                  <a:gd name="T4" fmla="*/ 0 w 10"/>
                  <a:gd name="T5" fmla="*/ 13 h 25"/>
                  <a:gd name="T6" fmla="*/ 5 w 10"/>
                  <a:gd name="T7" fmla="*/ 25 h 25"/>
                  <a:gd name="T8" fmla="*/ 1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10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Freeform 118"/>
              <p:cNvSpPr>
                <a:spLocks/>
              </p:cNvSpPr>
              <p:nvPr/>
            </p:nvSpPr>
            <p:spPr bwMode="auto">
              <a:xfrm>
                <a:off x="806" y="2177"/>
                <a:ext cx="10" cy="25"/>
              </a:xfrm>
              <a:custGeom>
                <a:avLst/>
                <a:gdLst>
                  <a:gd name="T0" fmla="*/ 10 w 10"/>
                  <a:gd name="T1" fmla="*/ 13 h 25"/>
                  <a:gd name="T2" fmla="*/ 5 w 10"/>
                  <a:gd name="T3" fmla="*/ 0 h 25"/>
                  <a:gd name="T4" fmla="*/ 0 w 10"/>
                  <a:gd name="T5" fmla="*/ 13 h 25"/>
                  <a:gd name="T6" fmla="*/ 5 w 10"/>
                  <a:gd name="T7" fmla="*/ 25 h 25"/>
                  <a:gd name="T8" fmla="*/ 1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10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1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1" name="Group 122"/>
            <p:cNvGrpSpPr>
              <a:grpSpLocks/>
            </p:cNvGrpSpPr>
            <p:nvPr/>
          </p:nvGrpSpPr>
          <p:grpSpPr bwMode="auto">
            <a:xfrm>
              <a:off x="2534661" y="1724509"/>
              <a:ext cx="13381" cy="28732"/>
              <a:chOff x="745" y="2177"/>
              <a:chExt cx="11" cy="25"/>
            </a:xfrm>
          </p:grpSpPr>
          <p:sp>
            <p:nvSpPr>
              <p:cNvPr id="22552" name="Freeform 120"/>
              <p:cNvSpPr>
                <a:spLocks/>
              </p:cNvSpPr>
              <p:nvPr/>
            </p:nvSpPr>
            <p:spPr bwMode="auto">
              <a:xfrm>
                <a:off x="745" y="2177"/>
                <a:ext cx="11" cy="25"/>
              </a:xfrm>
              <a:custGeom>
                <a:avLst/>
                <a:gdLst>
                  <a:gd name="T0" fmla="*/ 11 w 11"/>
                  <a:gd name="T1" fmla="*/ 13 h 25"/>
                  <a:gd name="T2" fmla="*/ 5 w 11"/>
                  <a:gd name="T3" fmla="*/ 0 h 25"/>
                  <a:gd name="T4" fmla="*/ 0 w 11"/>
                  <a:gd name="T5" fmla="*/ 13 h 25"/>
                  <a:gd name="T6" fmla="*/ 5 w 11"/>
                  <a:gd name="T7" fmla="*/ 25 h 25"/>
                  <a:gd name="T8" fmla="*/ 11 w 11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5"/>
                  <a:gd name="T17" fmla="*/ 11 w 11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5">
                    <a:moveTo>
                      <a:pt x="11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Freeform 121"/>
              <p:cNvSpPr>
                <a:spLocks/>
              </p:cNvSpPr>
              <p:nvPr/>
            </p:nvSpPr>
            <p:spPr bwMode="auto">
              <a:xfrm>
                <a:off x="745" y="2177"/>
                <a:ext cx="11" cy="25"/>
              </a:xfrm>
              <a:custGeom>
                <a:avLst/>
                <a:gdLst>
                  <a:gd name="T0" fmla="*/ 11 w 11"/>
                  <a:gd name="T1" fmla="*/ 13 h 25"/>
                  <a:gd name="T2" fmla="*/ 5 w 11"/>
                  <a:gd name="T3" fmla="*/ 0 h 25"/>
                  <a:gd name="T4" fmla="*/ 0 w 11"/>
                  <a:gd name="T5" fmla="*/ 13 h 25"/>
                  <a:gd name="T6" fmla="*/ 5 w 11"/>
                  <a:gd name="T7" fmla="*/ 25 h 25"/>
                  <a:gd name="T8" fmla="*/ 11 w 11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5"/>
                  <a:gd name="T17" fmla="*/ 11 w 11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5">
                    <a:moveTo>
                      <a:pt x="11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11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6" name="Group 125"/>
            <p:cNvGrpSpPr>
              <a:grpSpLocks/>
            </p:cNvGrpSpPr>
            <p:nvPr/>
          </p:nvGrpSpPr>
          <p:grpSpPr bwMode="auto">
            <a:xfrm>
              <a:off x="2537093" y="1724509"/>
              <a:ext cx="10948" cy="28732"/>
              <a:chOff x="747" y="2177"/>
              <a:chExt cx="9" cy="25"/>
            </a:xfrm>
          </p:grpSpPr>
          <p:sp>
            <p:nvSpPr>
              <p:cNvPr id="22550" name="Freeform 123"/>
              <p:cNvSpPr>
                <a:spLocks/>
              </p:cNvSpPr>
              <p:nvPr/>
            </p:nvSpPr>
            <p:spPr bwMode="auto">
              <a:xfrm>
                <a:off x="747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Freeform 124"/>
              <p:cNvSpPr>
                <a:spLocks/>
              </p:cNvSpPr>
              <p:nvPr/>
            </p:nvSpPr>
            <p:spPr bwMode="auto">
              <a:xfrm>
                <a:off x="747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7" name="Group 128"/>
            <p:cNvGrpSpPr>
              <a:grpSpLocks/>
            </p:cNvGrpSpPr>
            <p:nvPr/>
          </p:nvGrpSpPr>
          <p:grpSpPr bwMode="auto">
            <a:xfrm>
              <a:off x="2523713" y="1724509"/>
              <a:ext cx="7298" cy="28732"/>
              <a:chOff x="736" y="2177"/>
              <a:chExt cx="6" cy="25"/>
            </a:xfrm>
          </p:grpSpPr>
          <p:sp>
            <p:nvSpPr>
              <p:cNvPr id="22548" name="Freeform 126"/>
              <p:cNvSpPr>
                <a:spLocks/>
              </p:cNvSpPr>
              <p:nvPr/>
            </p:nvSpPr>
            <p:spPr bwMode="auto">
              <a:xfrm>
                <a:off x="736" y="2177"/>
                <a:ext cx="6" cy="25"/>
              </a:xfrm>
              <a:custGeom>
                <a:avLst/>
                <a:gdLst>
                  <a:gd name="T0" fmla="*/ 6 w 6"/>
                  <a:gd name="T1" fmla="*/ 13 h 25"/>
                  <a:gd name="T2" fmla="*/ 3 w 6"/>
                  <a:gd name="T3" fmla="*/ 0 h 25"/>
                  <a:gd name="T4" fmla="*/ 0 w 6"/>
                  <a:gd name="T5" fmla="*/ 13 h 25"/>
                  <a:gd name="T6" fmla="*/ 3 w 6"/>
                  <a:gd name="T7" fmla="*/ 25 h 25"/>
                  <a:gd name="T8" fmla="*/ 6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6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Freeform 127"/>
              <p:cNvSpPr>
                <a:spLocks/>
              </p:cNvSpPr>
              <p:nvPr/>
            </p:nvSpPr>
            <p:spPr bwMode="auto">
              <a:xfrm>
                <a:off x="736" y="2177"/>
                <a:ext cx="6" cy="25"/>
              </a:xfrm>
              <a:custGeom>
                <a:avLst/>
                <a:gdLst>
                  <a:gd name="T0" fmla="*/ 6 w 6"/>
                  <a:gd name="T1" fmla="*/ 13 h 25"/>
                  <a:gd name="T2" fmla="*/ 3 w 6"/>
                  <a:gd name="T3" fmla="*/ 0 h 25"/>
                  <a:gd name="T4" fmla="*/ 0 w 6"/>
                  <a:gd name="T5" fmla="*/ 13 h 25"/>
                  <a:gd name="T6" fmla="*/ 3 w 6"/>
                  <a:gd name="T7" fmla="*/ 25 h 25"/>
                  <a:gd name="T8" fmla="*/ 6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6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0" name="Group 131"/>
            <p:cNvGrpSpPr>
              <a:grpSpLocks/>
            </p:cNvGrpSpPr>
            <p:nvPr/>
          </p:nvGrpSpPr>
          <p:grpSpPr bwMode="auto">
            <a:xfrm>
              <a:off x="2511549" y="1724509"/>
              <a:ext cx="12164" cy="28732"/>
              <a:chOff x="726" y="2177"/>
              <a:chExt cx="10" cy="25"/>
            </a:xfrm>
          </p:grpSpPr>
          <p:sp>
            <p:nvSpPr>
              <p:cNvPr id="22546" name="Freeform 129"/>
              <p:cNvSpPr>
                <a:spLocks/>
              </p:cNvSpPr>
              <p:nvPr/>
            </p:nvSpPr>
            <p:spPr bwMode="auto">
              <a:xfrm>
                <a:off x="726" y="2177"/>
                <a:ext cx="10" cy="25"/>
              </a:xfrm>
              <a:custGeom>
                <a:avLst/>
                <a:gdLst>
                  <a:gd name="T0" fmla="*/ 10 w 10"/>
                  <a:gd name="T1" fmla="*/ 13 h 25"/>
                  <a:gd name="T2" fmla="*/ 5 w 10"/>
                  <a:gd name="T3" fmla="*/ 0 h 25"/>
                  <a:gd name="T4" fmla="*/ 0 w 10"/>
                  <a:gd name="T5" fmla="*/ 13 h 25"/>
                  <a:gd name="T6" fmla="*/ 5 w 10"/>
                  <a:gd name="T7" fmla="*/ 25 h 25"/>
                  <a:gd name="T8" fmla="*/ 1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10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Freeform 130"/>
              <p:cNvSpPr>
                <a:spLocks/>
              </p:cNvSpPr>
              <p:nvPr/>
            </p:nvSpPr>
            <p:spPr bwMode="auto">
              <a:xfrm>
                <a:off x="726" y="2177"/>
                <a:ext cx="10" cy="25"/>
              </a:xfrm>
              <a:custGeom>
                <a:avLst/>
                <a:gdLst>
                  <a:gd name="T0" fmla="*/ 10 w 10"/>
                  <a:gd name="T1" fmla="*/ 13 h 25"/>
                  <a:gd name="T2" fmla="*/ 5 w 10"/>
                  <a:gd name="T3" fmla="*/ 0 h 25"/>
                  <a:gd name="T4" fmla="*/ 0 w 10"/>
                  <a:gd name="T5" fmla="*/ 13 h 25"/>
                  <a:gd name="T6" fmla="*/ 5 w 10"/>
                  <a:gd name="T7" fmla="*/ 25 h 25"/>
                  <a:gd name="T8" fmla="*/ 1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10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1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1" name="Group 134"/>
            <p:cNvGrpSpPr>
              <a:grpSpLocks/>
            </p:cNvGrpSpPr>
            <p:nvPr/>
          </p:nvGrpSpPr>
          <p:grpSpPr bwMode="auto">
            <a:xfrm>
              <a:off x="2548041" y="1724509"/>
              <a:ext cx="8515" cy="28732"/>
              <a:chOff x="756" y="2177"/>
              <a:chExt cx="7" cy="25"/>
            </a:xfrm>
          </p:grpSpPr>
          <p:sp>
            <p:nvSpPr>
              <p:cNvPr id="22544" name="Freeform 132"/>
              <p:cNvSpPr>
                <a:spLocks/>
              </p:cNvSpPr>
              <p:nvPr/>
            </p:nvSpPr>
            <p:spPr bwMode="auto">
              <a:xfrm>
                <a:off x="756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3 w 7"/>
                  <a:gd name="T3" fmla="*/ 0 h 25"/>
                  <a:gd name="T4" fmla="*/ 0 w 7"/>
                  <a:gd name="T5" fmla="*/ 13 h 25"/>
                  <a:gd name="T6" fmla="*/ 3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Freeform 133"/>
              <p:cNvSpPr>
                <a:spLocks/>
              </p:cNvSpPr>
              <p:nvPr/>
            </p:nvSpPr>
            <p:spPr bwMode="auto">
              <a:xfrm>
                <a:off x="756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3 w 7"/>
                  <a:gd name="T3" fmla="*/ 0 h 25"/>
                  <a:gd name="T4" fmla="*/ 0 w 7"/>
                  <a:gd name="T5" fmla="*/ 13 h 25"/>
                  <a:gd name="T6" fmla="*/ 3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9" name="Group 137"/>
            <p:cNvGrpSpPr>
              <a:grpSpLocks/>
            </p:cNvGrpSpPr>
            <p:nvPr/>
          </p:nvGrpSpPr>
          <p:grpSpPr bwMode="auto">
            <a:xfrm>
              <a:off x="2504250" y="1724509"/>
              <a:ext cx="4866" cy="29881"/>
              <a:chOff x="720" y="2177"/>
              <a:chExt cx="4" cy="26"/>
            </a:xfrm>
          </p:grpSpPr>
          <p:sp>
            <p:nvSpPr>
              <p:cNvPr id="22542" name="Freeform 135"/>
              <p:cNvSpPr>
                <a:spLocks/>
              </p:cNvSpPr>
              <p:nvPr/>
            </p:nvSpPr>
            <p:spPr bwMode="auto">
              <a:xfrm>
                <a:off x="720" y="2177"/>
                <a:ext cx="4" cy="26"/>
              </a:xfrm>
              <a:custGeom>
                <a:avLst/>
                <a:gdLst>
                  <a:gd name="T0" fmla="*/ 0 w 4"/>
                  <a:gd name="T1" fmla="*/ 13 h 26"/>
                  <a:gd name="T2" fmla="*/ 2 w 4"/>
                  <a:gd name="T3" fmla="*/ 0 h 26"/>
                  <a:gd name="T4" fmla="*/ 4 w 4"/>
                  <a:gd name="T5" fmla="*/ 13 h 26"/>
                  <a:gd name="T6" fmla="*/ 2 w 4"/>
                  <a:gd name="T7" fmla="*/ 26 h 26"/>
                  <a:gd name="T8" fmla="*/ 0 w 4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6"/>
                  <a:gd name="T17" fmla="*/ 4 w 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6">
                    <a:moveTo>
                      <a:pt x="0" y="13"/>
                    </a:moveTo>
                    <a:lnTo>
                      <a:pt x="2" y="0"/>
                    </a:lnTo>
                    <a:lnTo>
                      <a:pt x="4" y="13"/>
                    </a:lnTo>
                    <a:lnTo>
                      <a:pt x="2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Freeform 136"/>
              <p:cNvSpPr>
                <a:spLocks/>
              </p:cNvSpPr>
              <p:nvPr/>
            </p:nvSpPr>
            <p:spPr bwMode="auto">
              <a:xfrm>
                <a:off x="720" y="2177"/>
                <a:ext cx="4" cy="26"/>
              </a:xfrm>
              <a:custGeom>
                <a:avLst/>
                <a:gdLst>
                  <a:gd name="T0" fmla="*/ 0 w 4"/>
                  <a:gd name="T1" fmla="*/ 13 h 26"/>
                  <a:gd name="T2" fmla="*/ 2 w 4"/>
                  <a:gd name="T3" fmla="*/ 0 h 26"/>
                  <a:gd name="T4" fmla="*/ 4 w 4"/>
                  <a:gd name="T5" fmla="*/ 13 h 26"/>
                  <a:gd name="T6" fmla="*/ 2 w 4"/>
                  <a:gd name="T7" fmla="*/ 26 h 26"/>
                  <a:gd name="T8" fmla="*/ 0 w 4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6"/>
                  <a:gd name="T17" fmla="*/ 4 w 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6">
                    <a:moveTo>
                      <a:pt x="0" y="13"/>
                    </a:moveTo>
                    <a:lnTo>
                      <a:pt x="2" y="0"/>
                    </a:lnTo>
                    <a:lnTo>
                      <a:pt x="4" y="13"/>
                    </a:lnTo>
                    <a:lnTo>
                      <a:pt x="2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30" name="Group 140"/>
            <p:cNvGrpSpPr>
              <a:grpSpLocks/>
            </p:cNvGrpSpPr>
            <p:nvPr/>
          </p:nvGrpSpPr>
          <p:grpSpPr bwMode="auto">
            <a:xfrm>
              <a:off x="2489654" y="1724509"/>
              <a:ext cx="12164" cy="29881"/>
              <a:chOff x="708" y="2177"/>
              <a:chExt cx="10" cy="26"/>
            </a:xfrm>
          </p:grpSpPr>
          <p:sp>
            <p:nvSpPr>
              <p:cNvPr id="22540" name="Freeform 138"/>
              <p:cNvSpPr>
                <a:spLocks/>
              </p:cNvSpPr>
              <p:nvPr/>
            </p:nvSpPr>
            <p:spPr bwMode="auto">
              <a:xfrm>
                <a:off x="708" y="2177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0 h 26"/>
                  <a:gd name="T4" fmla="*/ 10 w 10"/>
                  <a:gd name="T5" fmla="*/ 13 h 26"/>
                  <a:gd name="T6" fmla="*/ 5 w 10"/>
                  <a:gd name="T7" fmla="*/ 26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Freeform 139"/>
              <p:cNvSpPr>
                <a:spLocks/>
              </p:cNvSpPr>
              <p:nvPr/>
            </p:nvSpPr>
            <p:spPr bwMode="auto">
              <a:xfrm>
                <a:off x="708" y="2177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0 h 26"/>
                  <a:gd name="T4" fmla="*/ 10 w 10"/>
                  <a:gd name="T5" fmla="*/ 13 h 26"/>
                  <a:gd name="T6" fmla="*/ 5 w 10"/>
                  <a:gd name="T7" fmla="*/ 26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31" name="Group 143"/>
            <p:cNvGrpSpPr>
              <a:grpSpLocks/>
            </p:cNvGrpSpPr>
            <p:nvPr/>
          </p:nvGrpSpPr>
          <p:grpSpPr bwMode="auto">
            <a:xfrm>
              <a:off x="2509116" y="1724509"/>
              <a:ext cx="7298" cy="29881"/>
              <a:chOff x="724" y="2177"/>
              <a:chExt cx="6" cy="26"/>
            </a:xfrm>
          </p:grpSpPr>
          <p:sp>
            <p:nvSpPr>
              <p:cNvPr id="22538" name="Freeform 141"/>
              <p:cNvSpPr>
                <a:spLocks/>
              </p:cNvSpPr>
              <p:nvPr/>
            </p:nvSpPr>
            <p:spPr bwMode="auto">
              <a:xfrm>
                <a:off x="724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" name="Freeform 142"/>
              <p:cNvSpPr>
                <a:spLocks/>
              </p:cNvSpPr>
              <p:nvPr/>
            </p:nvSpPr>
            <p:spPr bwMode="auto">
              <a:xfrm>
                <a:off x="724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32" name="Group 146"/>
            <p:cNvGrpSpPr>
              <a:grpSpLocks/>
            </p:cNvGrpSpPr>
            <p:nvPr/>
          </p:nvGrpSpPr>
          <p:grpSpPr bwMode="auto">
            <a:xfrm>
              <a:off x="2489654" y="1724509"/>
              <a:ext cx="8515" cy="29881"/>
              <a:chOff x="708" y="2177"/>
              <a:chExt cx="7" cy="26"/>
            </a:xfrm>
          </p:grpSpPr>
          <p:sp>
            <p:nvSpPr>
              <p:cNvPr id="22536" name="Freeform 144"/>
              <p:cNvSpPr>
                <a:spLocks/>
              </p:cNvSpPr>
              <p:nvPr/>
            </p:nvSpPr>
            <p:spPr bwMode="auto">
              <a:xfrm>
                <a:off x="708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4 w 7"/>
                  <a:gd name="T3" fmla="*/ 0 h 26"/>
                  <a:gd name="T4" fmla="*/ 7 w 7"/>
                  <a:gd name="T5" fmla="*/ 13 h 26"/>
                  <a:gd name="T6" fmla="*/ 4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" name="Freeform 145"/>
              <p:cNvSpPr>
                <a:spLocks/>
              </p:cNvSpPr>
              <p:nvPr/>
            </p:nvSpPr>
            <p:spPr bwMode="auto">
              <a:xfrm>
                <a:off x="708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4 w 7"/>
                  <a:gd name="T3" fmla="*/ 0 h 26"/>
                  <a:gd name="T4" fmla="*/ 7 w 7"/>
                  <a:gd name="T5" fmla="*/ 13 h 26"/>
                  <a:gd name="T6" fmla="*/ 4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33" name="Group 149"/>
            <p:cNvGrpSpPr>
              <a:grpSpLocks/>
            </p:cNvGrpSpPr>
            <p:nvPr/>
          </p:nvGrpSpPr>
          <p:grpSpPr bwMode="auto">
            <a:xfrm>
              <a:off x="2504250" y="1724509"/>
              <a:ext cx="7298" cy="29881"/>
              <a:chOff x="720" y="2177"/>
              <a:chExt cx="6" cy="26"/>
            </a:xfrm>
          </p:grpSpPr>
          <p:sp>
            <p:nvSpPr>
              <p:cNvPr id="22534" name="Freeform 147"/>
              <p:cNvSpPr>
                <a:spLocks/>
              </p:cNvSpPr>
              <p:nvPr/>
            </p:nvSpPr>
            <p:spPr bwMode="auto">
              <a:xfrm>
                <a:off x="720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5" name="Freeform 148"/>
              <p:cNvSpPr>
                <a:spLocks/>
              </p:cNvSpPr>
              <p:nvPr/>
            </p:nvSpPr>
            <p:spPr bwMode="auto">
              <a:xfrm>
                <a:off x="720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34" name="Group 152"/>
            <p:cNvGrpSpPr>
              <a:grpSpLocks/>
            </p:cNvGrpSpPr>
            <p:nvPr/>
          </p:nvGrpSpPr>
          <p:grpSpPr bwMode="auto">
            <a:xfrm>
              <a:off x="2511549" y="1724509"/>
              <a:ext cx="8515" cy="29881"/>
              <a:chOff x="726" y="2177"/>
              <a:chExt cx="7" cy="26"/>
            </a:xfrm>
          </p:grpSpPr>
          <p:sp>
            <p:nvSpPr>
              <p:cNvPr id="22532" name="Freeform 150"/>
              <p:cNvSpPr>
                <a:spLocks/>
              </p:cNvSpPr>
              <p:nvPr/>
            </p:nvSpPr>
            <p:spPr bwMode="auto">
              <a:xfrm>
                <a:off x="726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4 w 7"/>
                  <a:gd name="T3" fmla="*/ 0 h 26"/>
                  <a:gd name="T4" fmla="*/ 7 w 7"/>
                  <a:gd name="T5" fmla="*/ 13 h 26"/>
                  <a:gd name="T6" fmla="*/ 4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3" name="Freeform 151"/>
              <p:cNvSpPr>
                <a:spLocks/>
              </p:cNvSpPr>
              <p:nvPr/>
            </p:nvSpPr>
            <p:spPr bwMode="auto">
              <a:xfrm>
                <a:off x="726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4 w 7"/>
                  <a:gd name="T3" fmla="*/ 0 h 26"/>
                  <a:gd name="T4" fmla="*/ 7 w 7"/>
                  <a:gd name="T5" fmla="*/ 13 h 26"/>
                  <a:gd name="T6" fmla="*/ 4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35" name="Group 155"/>
            <p:cNvGrpSpPr>
              <a:grpSpLocks/>
            </p:cNvGrpSpPr>
            <p:nvPr/>
          </p:nvGrpSpPr>
          <p:grpSpPr bwMode="auto">
            <a:xfrm>
              <a:off x="2481139" y="1724509"/>
              <a:ext cx="8515" cy="29881"/>
              <a:chOff x="701" y="2177"/>
              <a:chExt cx="7" cy="26"/>
            </a:xfrm>
          </p:grpSpPr>
          <p:sp>
            <p:nvSpPr>
              <p:cNvPr id="22530" name="Freeform 153"/>
              <p:cNvSpPr>
                <a:spLocks/>
              </p:cNvSpPr>
              <p:nvPr/>
            </p:nvSpPr>
            <p:spPr bwMode="auto">
              <a:xfrm>
                <a:off x="701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3 w 7"/>
                  <a:gd name="T3" fmla="*/ 0 h 26"/>
                  <a:gd name="T4" fmla="*/ 7 w 7"/>
                  <a:gd name="T5" fmla="*/ 13 h 26"/>
                  <a:gd name="T6" fmla="*/ 3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3" y="0"/>
                    </a:lnTo>
                    <a:lnTo>
                      <a:pt x="7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" name="Freeform 154"/>
              <p:cNvSpPr>
                <a:spLocks/>
              </p:cNvSpPr>
              <p:nvPr/>
            </p:nvSpPr>
            <p:spPr bwMode="auto">
              <a:xfrm>
                <a:off x="701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3 w 7"/>
                  <a:gd name="T3" fmla="*/ 0 h 26"/>
                  <a:gd name="T4" fmla="*/ 7 w 7"/>
                  <a:gd name="T5" fmla="*/ 13 h 26"/>
                  <a:gd name="T6" fmla="*/ 3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3" y="0"/>
                    </a:lnTo>
                    <a:lnTo>
                      <a:pt x="7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68" name="Group 158"/>
            <p:cNvGrpSpPr>
              <a:grpSpLocks/>
            </p:cNvGrpSpPr>
            <p:nvPr/>
          </p:nvGrpSpPr>
          <p:grpSpPr bwMode="auto">
            <a:xfrm>
              <a:off x="2565070" y="1724509"/>
              <a:ext cx="8515" cy="28732"/>
              <a:chOff x="770" y="2177"/>
              <a:chExt cx="7" cy="25"/>
            </a:xfrm>
          </p:grpSpPr>
          <p:sp>
            <p:nvSpPr>
              <p:cNvPr id="22528" name="Freeform 156"/>
              <p:cNvSpPr>
                <a:spLocks/>
              </p:cNvSpPr>
              <p:nvPr/>
            </p:nvSpPr>
            <p:spPr bwMode="auto">
              <a:xfrm>
                <a:off x="770" y="2177"/>
                <a:ext cx="7" cy="25"/>
              </a:xfrm>
              <a:custGeom>
                <a:avLst/>
                <a:gdLst>
                  <a:gd name="T0" fmla="*/ 0 w 7"/>
                  <a:gd name="T1" fmla="*/ 13 h 25"/>
                  <a:gd name="T2" fmla="*/ 3 w 7"/>
                  <a:gd name="T3" fmla="*/ 0 h 25"/>
                  <a:gd name="T4" fmla="*/ 7 w 7"/>
                  <a:gd name="T5" fmla="*/ 13 h 25"/>
                  <a:gd name="T6" fmla="*/ 3 w 7"/>
                  <a:gd name="T7" fmla="*/ 25 h 25"/>
                  <a:gd name="T8" fmla="*/ 0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0" y="13"/>
                    </a:moveTo>
                    <a:lnTo>
                      <a:pt x="3" y="0"/>
                    </a:lnTo>
                    <a:lnTo>
                      <a:pt x="7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9" name="Freeform 157"/>
              <p:cNvSpPr>
                <a:spLocks/>
              </p:cNvSpPr>
              <p:nvPr/>
            </p:nvSpPr>
            <p:spPr bwMode="auto">
              <a:xfrm>
                <a:off x="770" y="2177"/>
                <a:ext cx="7" cy="25"/>
              </a:xfrm>
              <a:custGeom>
                <a:avLst/>
                <a:gdLst>
                  <a:gd name="T0" fmla="*/ 0 w 7"/>
                  <a:gd name="T1" fmla="*/ 13 h 25"/>
                  <a:gd name="T2" fmla="*/ 3 w 7"/>
                  <a:gd name="T3" fmla="*/ 0 h 25"/>
                  <a:gd name="T4" fmla="*/ 7 w 7"/>
                  <a:gd name="T5" fmla="*/ 13 h 25"/>
                  <a:gd name="T6" fmla="*/ 3 w 7"/>
                  <a:gd name="T7" fmla="*/ 25 h 25"/>
                  <a:gd name="T8" fmla="*/ 0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0" y="13"/>
                    </a:moveTo>
                    <a:lnTo>
                      <a:pt x="3" y="0"/>
                    </a:lnTo>
                    <a:lnTo>
                      <a:pt x="7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69" name="Group 161"/>
            <p:cNvGrpSpPr>
              <a:grpSpLocks/>
            </p:cNvGrpSpPr>
            <p:nvPr/>
          </p:nvGrpSpPr>
          <p:grpSpPr bwMode="auto">
            <a:xfrm>
              <a:off x="2554123" y="1724509"/>
              <a:ext cx="7298" cy="28732"/>
              <a:chOff x="761" y="2177"/>
              <a:chExt cx="6" cy="25"/>
            </a:xfrm>
          </p:grpSpPr>
          <p:sp>
            <p:nvSpPr>
              <p:cNvPr id="22526" name="Freeform 159"/>
              <p:cNvSpPr>
                <a:spLocks/>
              </p:cNvSpPr>
              <p:nvPr/>
            </p:nvSpPr>
            <p:spPr bwMode="auto">
              <a:xfrm>
                <a:off x="761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7" name="Freeform 160"/>
              <p:cNvSpPr>
                <a:spLocks/>
              </p:cNvSpPr>
              <p:nvPr/>
            </p:nvSpPr>
            <p:spPr bwMode="auto">
              <a:xfrm>
                <a:off x="761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70" name="Group 164"/>
            <p:cNvGrpSpPr>
              <a:grpSpLocks/>
            </p:cNvGrpSpPr>
            <p:nvPr/>
          </p:nvGrpSpPr>
          <p:grpSpPr bwMode="auto">
            <a:xfrm>
              <a:off x="2573585" y="1724509"/>
              <a:ext cx="7298" cy="28732"/>
              <a:chOff x="777" y="2177"/>
              <a:chExt cx="6" cy="25"/>
            </a:xfrm>
          </p:grpSpPr>
          <p:sp>
            <p:nvSpPr>
              <p:cNvPr id="22524" name="Freeform 162"/>
              <p:cNvSpPr>
                <a:spLocks/>
              </p:cNvSpPr>
              <p:nvPr/>
            </p:nvSpPr>
            <p:spPr bwMode="auto">
              <a:xfrm>
                <a:off x="777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5" name="Freeform 163"/>
              <p:cNvSpPr>
                <a:spLocks/>
              </p:cNvSpPr>
              <p:nvPr/>
            </p:nvSpPr>
            <p:spPr bwMode="auto">
              <a:xfrm>
                <a:off x="777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71" name="Group 167"/>
            <p:cNvGrpSpPr>
              <a:grpSpLocks/>
            </p:cNvGrpSpPr>
            <p:nvPr/>
          </p:nvGrpSpPr>
          <p:grpSpPr bwMode="auto">
            <a:xfrm>
              <a:off x="2554123" y="1724509"/>
              <a:ext cx="7298" cy="28732"/>
              <a:chOff x="761" y="2177"/>
              <a:chExt cx="6" cy="25"/>
            </a:xfrm>
          </p:grpSpPr>
          <p:sp>
            <p:nvSpPr>
              <p:cNvPr id="22522" name="Freeform 165"/>
              <p:cNvSpPr>
                <a:spLocks/>
              </p:cNvSpPr>
              <p:nvPr/>
            </p:nvSpPr>
            <p:spPr bwMode="auto">
              <a:xfrm>
                <a:off x="761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3" name="Freeform 166"/>
              <p:cNvSpPr>
                <a:spLocks/>
              </p:cNvSpPr>
              <p:nvPr/>
            </p:nvSpPr>
            <p:spPr bwMode="auto">
              <a:xfrm>
                <a:off x="761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72" name="Group 170"/>
            <p:cNvGrpSpPr>
              <a:grpSpLocks/>
            </p:cNvGrpSpPr>
            <p:nvPr/>
          </p:nvGrpSpPr>
          <p:grpSpPr bwMode="auto">
            <a:xfrm>
              <a:off x="2568720" y="1724509"/>
              <a:ext cx="7298" cy="28732"/>
              <a:chOff x="773" y="2177"/>
              <a:chExt cx="6" cy="25"/>
            </a:xfrm>
          </p:grpSpPr>
          <p:sp>
            <p:nvSpPr>
              <p:cNvPr id="22520" name="Freeform 168"/>
              <p:cNvSpPr>
                <a:spLocks/>
              </p:cNvSpPr>
              <p:nvPr/>
            </p:nvSpPr>
            <p:spPr bwMode="auto">
              <a:xfrm>
                <a:off x="773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1" name="Freeform 169"/>
              <p:cNvSpPr>
                <a:spLocks/>
              </p:cNvSpPr>
              <p:nvPr/>
            </p:nvSpPr>
            <p:spPr bwMode="auto">
              <a:xfrm>
                <a:off x="773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73" name="Group 173"/>
            <p:cNvGrpSpPr>
              <a:grpSpLocks/>
            </p:cNvGrpSpPr>
            <p:nvPr/>
          </p:nvGrpSpPr>
          <p:grpSpPr bwMode="auto">
            <a:xfrm>
              <a:off x="2576018" y="1724509"/>
              <a:ext cx="7298" cy="28732"/>
              <a:chOff x="779" y="2177"/>
              <a:chExt cx="6" cy="25"/>
            </a:xfrm>
          </p:grpSpPr>
          <p:sp>
            <p:nvSpPr>
              <p:cNvPr id="22518" name="Freeform 171"/>
              <p:cNvSpPr>
                <a:spLocks/>
              </p:cNvSpPr>
              <p:nvPr/>
            </p:nvSpPr>
            <p:spPr bwMode="auto">
              <a:xfrm>
                <a:off x="779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9" name="Freeform 172"/>
              <p:cNvSpPr>
                <a:spLocks/>
              </p:cNvSpPr>
              <p:nvPr/>
            </p:nvSpPr>
            <p:spPr bwMode="auto">
              <a:xfrm>
                <a:off x="779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74" name="Group 176"/>
            <p:cNvGrpSpPr>
              <a:grpSpLocks/>
            </p:cNvGrpSpPr>
            <p:nvPr/>
          </p:nvGrpSpPr>
          <p:grpSpPr bwMode="auto">
            <a:xfrm>
              <a:off x="2541959" y="1724509"/>
              <a:ext cx="12164" cy="28732"/>
              <a:chOff x="751" y="2177"/>
              <a:chExt cx="10" cy="25"/>
            </a:xfrm>
          </p:grpSpPr>
          <p:sp>
            <p:nvSpPr>
              <p:cNvPr id="22516" name="Freeform 174"/>
              <p:cNvSpPr>
                <a:spLocks/>
              </p:cNvSpPr>
              <p:nvPr/>
            </p:nvSpPr>
            <p:spPr bwMode="auto">
              <a:xfrm>
                <a:off x="751" y="2177"/>
                <a:ext cx="10" cy="25"/>
              </a:xfrm>
              <a:custGeom>
                <a:avLst/>
                <a:gdLst>
                  <a:gd name="T0" fmla="*/ 0 w 10"/>
                  <a:gd name="T1" fmla="*/ 13 h 25"/>
                  <a:gd name="T2" fmla="*/ 5 w 10"/>
                  <a:gd name="T3" fmla="*/ 0 h 25"/>
                  <a:gd name="T4" fmla="*/ 10 w 10"/>
                  <a:gd name="T5" fmla="*/ 13 h 25"/>
                  <a:gd name="T6" fmla="*/ 5 w 10"/>
                  <a:gd name="T7" fmla="*/ 25 h 25"/>
                  <a:gd name="T8" fmla="*/ 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7" name="Freeform 175"/>
              <p:cNvSpPr>
                <a:spLocks/>
              </p:cNvSpPr>
              <p:nvPr/>
            </p:nvSpPr>
            <p:spPr bwMode="auto">
              <a:xfrm>
                <a:off x="751" y="2177"/>
                <a:ext cx="10" cy="25"/>
              </a:xfrm>
              <a:custGeom>
                <a:avLst/>
                <a:gdLst>
                  <a:gd name="T0" fmla="*/ 0 w 10"/>
                  <a:gd name="T1" fmla="*/ 13 h 25"/>
                  <a:gd name="T2" fmla="*/ 5 w 10"/>
                  <a:gd name="T3" fmla="*/ 0 h 25"/>
                  <a:gd name="T4" fmla="*/ 10 w 10"/>
                  <a:gd name="T5" fmla="*/ 13 h 25"/>
                  <a:gd name="T6" fmla="*/ 5 w 10"/>
                  <a:gd name="T7" fmla="*/ 25 h 25"/>
                  <a:gd name="T8" fmla="*/ 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75" name="Group 179"/>
            <p:cNvGrpSpPr>
              <a:grpSpLocks/>
            </p:cNvGrpSpPr>
            <p:nvPr/>
          </p:nvGrpSpPr>
          <p:grpSpPr bwMode="auto">
            <a:xfrm>
              <a:off x="2344903" y="1438338"/>
              <a:ext cx="261526" cy="63211"/>
              <a:chOff x="589" y="1928"/>
              <a:chExt cx="215" cy="55"/>
            </a:xfrm>
          </p:grpSpPr>
          <p:sp>
            <p:nvSpPr>
              <p:cNvPr id="22514" name="Rectangle 177"/>
              <p:cNvSpPr>
                <a:spLocks noChangeArrowheads="1"/>
              </p:cNvSpPr>
              <p:nvPr/>
            </p:nvSpPr>
            <p:spPr bwMode="auto">
              <a:xfrm>
                <a:off x="589" y="1928"/>
                <a:ext cx="215" cy="55"/>
              </a:xfrm>
              <a:prstGeom prst="rect">
                <a:avLst/>
              </a:prstGeom>
              <a:solidFill>
                <a:srgbClr val="802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5" name="Rectangle 178"/>
              <p:cNvSpPr>
                <a:spLocks noChangeArrowheads="1"/>
              </p:cNvSpPr>
              <p:nvPr/>
            </p:nvSpPr>
            <p:spPr bwMode="auto">
              <a:xfrm>
                <a:off x="589" y="1928"/>
                <a:ext cx="215" cy="5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76" name="Group 182"/>
            <p:cNvGrpSpPr>
              <a:grpSpLocks/>
            </p:cNvGrpSpPr>
            <p:nvPr/>
          </p:nvGrpSpPr>
          <p:grpSpPr bwMode="auto">
            <a:xfrm>
              <a:off x="2069997" y="495928"/>
              <a:ext cx="283421" cy="1021711"/>
              <a:chOff x="363" y="1108"/>
              <a:chExt cx="233" cy="889"/>
            </a:xfrm>
          </p:grpSpPr>
          <p:sp>
            <p:nvSpPr>
              <p:cNvPr id="22512" name="Freeform 180"/>
              <p:cNvSpPr>
                <a:spLocks/>
              </p:cNvSpPr>
              <p:nvPr/>
            </p:nvSpPr>
            <p:spPr bwMode="auto">
              <a:xfrm>
                <a:off x="363" y="1108"/>
                <a:ext cx="233" cy="889"/>
              </a:xfrm>
              <a:custGeom>
                <a:avLst/>
                <a:gdLst>
                  <a:gd name="T0" fmla="*/ 207 w 233"/>
                  <a:gd name="T1" fmla="*/ 0 h 889"/>
                  <a:gd name="T2" fmla="*/ 207 w 233"/>
                  <a:gd name="T3" fmla="*/ 879 h 889"/>
                  <a:gd name="T4" fmla="*/ 233 w 233"/>
                  <a:gd name="T5" fmla="*/ 879 h 889"/>
                  <a:gd name="T6" fmla="*/ 233 w 233"/>
                  <a:gd name="T7" fmla="*/ 889 h 889"/>
                  <a:gd name="T8" fmla="*/ 155 w 233"/>
                  <a:gd name="T9" fmla="*/ 889 h 889"/>
                  <a:gd name="T10" fmla="*/ 155 w 233"/>
                  <a:gd name="T11" fmla="*/ 646 h 889"/>
                  <a:gd name="T12" fmla="*/ 103 w 233"/>
                  <a:gd name="T13" fmla="*/ 646 h 889"/>
                  <a:gd name="T14" fmla="*/ 103 w 233"/>
                  <a:gd name="T15" fmla="*/ 404 h 889"/>
                  <a:gd name="T16" fmla="*/ 0 w 233"/>
                  <a:gd name="T17" fmla="*/ 404 h 889"/>
                  <a:gd name="T18" fmla="*/ 0 w 233"/>
                  <a:gd name="T19" fmla="*/ 0 h 889"/>
                  <a:gd name="T20" fmla="*/ 207 w 233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3"/>
                  <a:gd name="T34" fmla="*/ 0 h 889"/>
                  <a:gd name="T35" fmla="*/ 233 w 233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3" h="889">
                    <a:moveTo>
                      <a:pt x="207" y="0"/>
                    </a:moveTo>
                    <a:lnTo>
                      <a:pt x="207" y="879"/>
                    </a:lnTo>
                    <a:lnTo>
                      <a:pt x="233" y="879"/>
                    </a:lnTo>
                    <a:lnTo>
                      <a:pt x="233" y="889"/>
                    </a:lnTo>
                    <a:lnTo>
                      <a:pt x="155" y="889"/>
                    </a:lnTo>
                    <a:lnTo>
                      <a:pt x="155" y="646"/>
                    </a:lnTo>
                    <a:lnTo>
                      <a:pt x="103" y="646"/>
                    </a:lnTo>
                    <a:lnTo>
                      <a:pt x="103" y="404"/>
                    </a:lnTo>
                    <a:lnTo>
                      <a:pt x="0" y="404"/>
                    </a:lnTo>
                    <a:lnTo>
                      <a:pt x="0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3" name="Freeform 181"/>
              <p:cNvSpPr>
                <a:spLocks/>
              </p:cNvSpPr>
              <p:nvPr/>
            </p:nvSpPr>
            <p:spPr bwMode="auto">
              <a:xfrm>
                <a:off x="363" y="1108"/>
                <a:ext cx="233" cy="889"/>
              </a:xfrm>
              <a:custGeom>
                <a:avLst/>
                <a:gdLst>
                  <a:gd name="T0" fmla="*/ 207 w 233"/>
                  <a:gd name="T1" fmla="*/ 0 h 889"/>
                  <a:gd name="T2" fmla="*/ 207 w 233"/>
                  <a:gd name="T3" fmla="*/ 879 h 889"/>
                  <a:gd name="T4" fmla="*/ 233 w 233"/>
                  <a:gd name="T5" fmla="*/ 879 h 889"/>
                  <a:gd name="T6" fmla="*/ 233 w 233"/>
                  <a:gd name="T7" fmla="*/ 889 h 889"/>
                  <a:gd name="T8" fmla="*/ 155 w 233"/>
                  <a:gd name="T9" fmla="*/ 889 h 889"/>
                  <a:gd name="T10" fmla="*/ 155 w 233"/>
                  <a:gd name="T11" fmla="*/ 646 h 889"/>
                  <a:gd name="T12" fmla="*/ 103 w 233"/>
                  <a:gd name="T13" fmla="*/ 646 h 889"/>
                  <a:gd name="T14" fmla="*/ 103 w 233"/>
                  <a:gd name="T15" fmla="*/ 404 h 889"/>
                  <a:gd name="T16" fmla="*/ 0 w 233"/>
                  <a:gd name="T17" fmla="*/ 404 h 889"/>
                  <a:gd name="T18" fmla="*/ 0 w 233"/>
                  <a:gd name="T19" fmla="*/ 0 h 889"/>
                  <a:gd name="T20" fmla="*/ 207 w 233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3"/>
                  <a:gd name="T34" fmla="*/ 0 h 889"/>
                  <a:gd name="T35" fmla="*/ 233 w 233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3" h="889">
                    <a:moveTo>
                      <a:pt x="207" y="0"/>
                    </a:moveTo>
                    <a:lnTo>
                      <a:pt x="207" y="879"/>
                    </a:lnTo>
                    <a:lnTo>
                      <a:pt x="233" y="879"/>
                    </a:lnTo>
                    <a:lnTo>
                      <a:pt x="233" y="889"/>
                    </a:lnTo>
                    <a:lnTo>
                      <a:pt x="155" y="889"/>
                    </a:lnTo>
                    <a:lnTo>
                      <a:pt x="155" y="646"/>
                    </a:lnTo>
                    <a:lnTo>
                      <a:pt x="103" y="646"/>
                    </a:lnTo>
                    <a:lnTo>
                      <a:pt x="103" y="404"/>
                    </a:lnTo>
                    <a:lnTo>
                      <a:pt x="0" y="404"/>
                    </a:lnTo>
                    <a:lnTo>
                      <a:pt x="0" y="0"/>
                    </a:lnTo>
                    <a:lnTo>
                      <a:pt x="207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79" name="Line 183"/>
            <p:cNvSpPr>
              <a:spLocks noChangeShapeType="1"/>
            </p:cNvSpPr>
            <p:nvPr/>
          </p:nvSpPr>
          <p:spPr bwMode="auto">
            <a:xfrm>
              <a:off x="2680628" y="1485459"/>
              <a:ext cx="1217" cy="644747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Line 184"/>
            <p:cNvSpPr>
              <a:spLocks noChangeShapeType="1"/>
            </p:cNvSpPr>
            <p:nvPr/>
          </p:nvSpPr>
          <p:spPr bwMode="auto">
            <a:xfrm>
              <a:off x="2270702" y="1515340"/>
              <a:ext cx="1217" cy="645896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Line 185"/>
            <p:cNvSpPr>
              <a:spLocks noChangeShapeType="1"/>
            </p:cNvSpPr>
            <p:nvPr/>
          </p:nvSpPr>
          <p:spPr bwMode="auto">
            <a:xfrm>
              <a:off x="2273135" y="1961261"/>
              <a:ext cx="63253" cy="344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Line 186"/>
            <p:cNvSpPr>
              <a:spLocks noChangeShapeType="1"/>
            </p:cNvSpPr>
            <p:nvPr/>
          </p:nvSpPr>
          <p:spPr bwMode="auto">
            <a:xfrm>
              <a:off x="2270702" y="1694628"/>
              <a:ext cx="71768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Line 187"/>
            <p:cNvSpPr>
              <a:spLocks noChangeShapeType="1"/>
            </p:cNvSpPr>
            <p:nvPr/>
          </p:nvSpPr>
          <p:spPr bwMode="auto">
            <a:xfrm>
              <a:off x="2617376" y="1684284"/>
              <a:ext cx="60820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Line 188"/>
            <p:cNvSpPr>
              <a:spLocks noChangeShapeType="1"/>
            </p:cNvSpPr>
            <p:nvPr/>
          </p:nvSpPr>
          <p:spPr bwMode="auto">
            <a:xfrm>
              <a:off x="2638054" y="1964708"/>
              <a:ext cx="40141" cy="1150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77" name="Group 191"/>
            <p:cNvGrpSpPr>
              <a:grpSpLocks/>
            </p:cNvGrpSpPr>
            <p:nvPr/>
          </p:nvGrpSpPr>
          <p:grpSpPr bwMode="auto">
            <a:xfrm>
              <a:off x="2291381" y="1671642"/>
              <a:ext cx="358837" cy="47121"/>
              <a:chOff x="545" y="2131"/>
              <a:chExt cx="295" cy="41"/>
            </a:xfrm>
          </p:grpSpPr>
          <p:sp>
            <p:nvSpPr>
              <p:cNvPr id="22510" name="Rectangle 189"/>
              <p:cNvSpPr>
                <a:spLocks noChangeArrowheads="1"/>
              </p:cNvSpPr>
              <p:nvPr/>
            </p:nvSpPr>
            <p:spPr bwMode="auto">
              <a:xfrm>
                <a:off x="545" y="2131"/>
                <a:ext cx="295" cy="41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1" name="Rectangle 190"/>
              <p:cNvSpPr>
                <a:spLocks noChangeArrowheads="1"/>
              </p:cNvSpPr>
              <p:nvPr/>
            </p:nvSpPr>
            <p:spPr bwMode="auto">
              <a:xfrm>
                <a:off x="545" y="2131"/>
                <a:ext cx="295" cy="41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78" name="Group 194"/>
            <p:cNvGrpSpPr>
              <a:grpSpLocks/>
            </p:cNvGrpSpPr>
            <p:nvPr/>
          </p:nvGrpSpPr>
          <p:grpSpPr bwMode="auto">
            <a:xfrm>
              <a:off x="2297463" y="1925633"/>
              <a:ext cx="347889" cy="81599"/>
              <a:chOff x="550" y="2352"/>
              <a:chExt cx="286" cy="71"/>
            </a:xfrm>
          </p:grpSpPr>
          <p:sp>
            <p:nvSpPr>
              <p:cNvPr id="22508" name="Rectangle 192"/>
              <p:cNvSpPr>
                <a:spLocks noChangeArrowheads="1"/>
              </p:cNvSpPr>
              <p:nvPr/>
            </p:nvSpPr>
            <p:spPr bwMode="auto">
              <a:xfrm>
                <a:off x="550" y="2352"/>
                <a:ext cx="286" cy="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9" name="Rectangle 193"/>
              <p:cNvSpPr>
                <a:spLocks noChangeArrowheads="1"/>
              </p:cNvSpPr>
              <p:nvPr/>
            </p:nvSpPr>
            <p:spPr bwMode="auto">
              <a:xfrm>
                <a:off x="550" y="2352"/>
                <a:ext cx="286" cy="71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87" name="Freeform 195"/>
            <p:cNvSpPr>
              <a:spLocks/>
            </p:cNvSpPr>
            <p:nvPr/>
          </p:nvSpPr>
          <p:spPr bwMode="auto">
            <a:xfrm>
              <a:off x="2333955" y="1925633"/>
              <a:ext cx="304099" cy="78151"/>
            </a:xfrm>
            <a:custGeom>
              <a:avLst/>
              <a:gdLst>
                <a:gd name="T0" fmla="*/ 0 w 250"/>
                <a:gd name="T1" fmla="*/ 89817331 h 68"/>
                <a:gd name="T2" fmla="*/ 57704615 w 250"/>
                <a:gd name="T3" fmla="*/ 0 h 68"/>
                <a:gd name="T4" fmla="*/ 122808565 w 250"/>
                <a:gd name="T5" fmla="*/ 0 h 68"/>
                <a:gd name="T6" fmla="*/ 81379343 w 250"/>
                <a:gd name="T7" fmla="*/ 89817331 h 68"/>
                <a:gd name="T8" fmla="*/ 162758687 w 250"/>
                <a:gd name="T9" fmla="*/ 89817331 h 68"/>
                <a:gd name="T10" fmla="*/ 213065164 w 250"/>
                <a:gd name="T11" fmla="*/ 0 h 68"/>
                <a:gd name="T12" fmla="*/ 278167878 w 250"/>
                <a:gd name="T13" fmla="*/ 0 h 68"/>
                <a:gd name="T14" fmla="*/ 253015248 w 250"/>
                <a:gd name="T15" fmla="*/ 89817331 h 68"/>
                <a:gd name="T16" fmla="*/ 328475648 w 250"/>
                <a:gd name="T17" fmla="*/ 89817331 h 68"/>
                <a:gd name="T18" fmla="*/ 369904869 w 250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68"/>
                <a:gd name="T32" fmla="*/ 250 w 250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68">
                  <a:moveTo>
                    <a:pt x="0" y="68"/>
                  </a:moveTo>
                  <a:lnTo>
                    <a:pt x="39" y="0"/>
                  </a:lnTo>
                  <a:lnTo>
                    <a:pt x="83" y="0"/>
                  </a:lnTo>
                  <a:lnTo>
                    <a:pt x="55" y="68"/>
                  </a:lnTo>
                  <a:lnTo>
                    <a:pt x="110" y="68"/>
                  </a:lnTo>
                  <a:lnTo>
                    <a:pt x="144" y="0"/>
                  </a:lnTo>
                  <a:lnTo>
                    <a:pt x="188" y="0"/>
                  </a:lnTo>
                  <a:lnTo>
                    <a:pt x="171" y="68"/>
                  </a:lnTo>
                  <a:lnTo>
                    <a:pt x="222" y="68"/>
                  </a:lnTo>
                  <a:lnTo>
                    <a:pt x="250" y="0"/>
                  </a:lnTo>
                </a:path>
              </a:pathLst>
            </a:cu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Line 196"/>
            <p:cNvSpPr>
              <a:spLocks noChangeShapeType="1"/>
            </p:cNvSpPr>
            <p:nvPr/>
          </p:nvSpPr>
          <p:spPr bwMode="auto">
            <a:xfrm>
              <a:off x="2297463" y="1957813"/>
              <a:ext cx="345456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Line 197"/>
            <p:cNvSpPr>
              <a:spLocks noChangeShapeType="1"/>
            </p:cNvSpPr>
            <p:nvPr/>
          </p:nvSpPr>
          <p:spPr bwMode="auto">
            <a:xfrm>
              <a:off x="2297463" y="1978500"/>
              <a:ext cx="352755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85" name="Group 200"/>
            <p:cNvGrpSpPr>
              <a:grpSpLocks/>
            </p:cNvGrpSpPr>
            <p:nvPr/>
          </p:nvGrpSpPr>
          <p:grpSpPr bwMode="auto">
            <a:xfrm>
              <a:off x="5525778" y="495928"/>
              <a:ext cx="283421" cy="1021711"/>
              <a:chOff x="2087" y="1108"/>
              <a:chExt cx="233" cy="889"/>
            </a:xfrm>
          </p:grpSpPr>
          <p:sp>
            <p:nvSpPr>
              <p:cNvPr id="22506" name="Freeform 198"/>
              <p:cNvSpPr>
                <a:spLocks/>
              </p:cNvSpPr>
              <p:nvPr/>
            </p:nvSpPr>
            <p:spPr bwMode="auto">
              <a:xfrm>
                <a:off x="2087" y="1108"/>
                <a:ext cx="233" cy="889"/>
              </a:xfrm>
              <a:custGeom>
                <a:avLst/>
                <a:gdLst>
                  <a:gd name="T0" fmla="*/ 207 w 233"/>
                  <a:gd name="T1" fmla="*/ 0 h 889"/>
                  <a:gd name="T2" fmla="*/ 207 w 233"/>
                  <a:gd name="T3" fmla="*/ 879 h 889"/>
                  <a:gd name="T4" fmla="*/ 233 w 233"/>
                  <a:gd name="T5" fmla="*/ 879 h 889"/>
                  <a:gd name="T6" fmla="*/ 233 w 233"/>
                  <a:gd name="T7" fmla="*/ 889 h 889"/>
                  <a:gd name="T8" fmla="*/ 155 w 233"/>
                  <a:gd name="T9" fmla="*/ 889 h 889"/>
                  <a:gd name="T10" fmla="*/ 155 w 233"/>
                  <a:gd name="T11" fmla="*/ 646 h 889"/>
                  <a:gd name="T12" fmla="*/ 104 w 233"/>
                  <a:gd name="T13" fmla="*/ 646 h 889"/>
                  <a:gd name="T14" fmla="*/ 104 w 233"/>
                  <a:gd name="T15" fmla="*/ 404 h 889"/>
                  <a:gd name="T16" fmla="*/ 0 w 233"/>
                  <a:gd name="T17" fmla="*/ 404 h 889"/>
                  <a:gd name="T18" fmla="*/ 0 w 233"/>
                  <a:gd name="T19" fmla="*/ 0 h 889"/>
                  <a:gd name="T20" fmla="*/ 207 w 233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3"/>
                  <a:gd name="T34" fmla="*/ 0 h 889"/>
                  <a:gd name="T35" fmla="*/ 233 w 233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3" h="889">
                    <a:moveTo>
                      <a:pt x="207" y="0"/>
                    </a:moveTo>
                    <a:lnTo>
                      <a:pt x="207" y="879"/>
                    </a:lnTo>
                    <a:lnTo>
                      <a:pt x="233" y="879"/>
                    </a:lnTo>
                    <a:lnTo>
                      <a:pt x="233" y="889"/>
                    </a:lnTo>
                    <a:lnTo>
                      <a:pt x="155" y="889"/>
                    </a:lnTo>
                    <a:lnTo>
                      <a:pt x="155" y="646"/>
                    </a:lnTo>
                    <a:lnTo>
                      <a:pt x="104" y="646"/>
                    </a:lnTo>
                    <a:lnTo>
                      <a:pt x="104" y="404"/>
                    </a:lnTo>
                    <a:lnTo>
                      <a:pt x="0" y="404"/>
                    </a:lnTo>
                    <a:lnTo>
                      <a:pt x="0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7" name="Freeform 199"/>
              <p:cNvSpPr>
                <a:spLocks/>
              </p:cNvSpPr>
              <p:nvPr/>
            </p:nvSpPr>
            <p:spPr bwMode="auto">
              <a:xfrm>
                <a:off x="2087" y="1108"/>
                <a:ext cx="233" cy="889"/>
              </a:xfrm>
              <a:custGeom>
                <a:avLst/>
                <a:gdLst>
                  <a:gd name="T0" fmla="*/ 207 w 233"/>
                  <a:gd name="T1" fmla="*/ 0 h 889"/>
                  <a:gd name="T2" fmla="*/ 207 w 233"/>
                  <a:gd name="T3" fmla="*/ 879 h 889"/>
                  <a:gd name="T4" fmla="*/ 233 w 233"/>
                  <a:gd name="T5" fmla="*/ 879 h 889"/>
                  <a:gd name="T6" fmla="*/ 233 w 233"/>
                  <a:gd name="T7" fmla="*/ 889 h 889"/>
                  <a:gd name="T8" fmla="*/ 155 w 233"/>
                  <a:gd name="T9" fmla="*/ 889 h 889"/>
                  <a:gd name="T10" fmla="*/ 155 w 233"/>
                  <a:gd name="T11" fmla="*/ 646 h 889"/>
                  <a:gd name="T12" fmla="*/ 104 w 233"/>
                  <a:gd name="T13" fmla="*/ 646 h 889"/>
                  <a:gd name="T14" fmla="*/ 104 w 233"/>
                  <a:gd name="T15" fmla="*/ 404 h 889"/>
                  <a:gd name="T16" fmla="*/ 0 w 233"/>
                  <a:gd name="T17" fmla="*/ 404 h 889"/>
                  <a:gd name="T18" fmla="*/ 0 w 233"/>
                  <a:gd name="T19" fmla="*/ 0 h 889"/>
                  <a:gd name="T20" fmla="*/ 207 w 233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3"/>
                  <a:gd name="T34" fmla="*/ 0 h 889"/>
                  <a:gd name="T35" fmla="*/ 233 w 233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3" h="889">
                    <a:moveTo>
                      <a:pt x="207" y="0"/>
                    </a:moveTo>
                    <a:lnTo>
                      <a:pt x="207" y="879"/>
                    </a:lnTo>
                    <a:lnTo>
                      <a:pt x="233" y="879"/>
                    </a:lnTo>
                    <a:lnTo>
                      <a:pt x="233" y="889"/>
                    </a:lnTo>
                    <a:lnTo>
                      <a:pt x="155" y="889"/>
                    </a:lnTo>
                    <a:lnTo>
                      <a:pt x="155" y="646"/>
                    </a:lnTo>
                    <a:lnTo>
                      <a:pt x="104" y="646"/>
                    </a:lnTo>
                    <a:lnTo>
                      <a:pt x="104" y="404"/>
                    </a:lnTo>
                    <a:lnTo>
                      <a:pt x="0" y="404"/>
                    </a:lnTo>
                    <a:lnTo>
                      <a:pt x="0" y="0"/>
                    </a:lnTo>
                    <a:lnTo>
                      <a:pt x="207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86" name="Group 203"/>
            <p:cNvGrpSpPr>
              <a:grpSpLocks/>
            </p:cNvGrpSpPr>
            <p:nvPr/>
          </p:nvGrpSpPr>
          <p:grpSpPr bwMode="auto">
            <a:xfrm>
              <a:off x="6051261" y="495928"/>
              <a:ext cx="274906" cy="1021711"/>
              <a:chOff x="2519" y="1108"/>
              <a:chExt cx="226" cy="889"/>
            </a:xfrm>
          </p:grpSpPr>
          <p:sp>
            <p:nvSpPr>
              <p:cNvPr id="22504" name="Freeform 201"/>
              <p:cNvSpPr>
                <a:spLocks/>
              </p:cNvSpPr>
              <p:nvPr/>
            </p:nvSpPr>
            <p:spPr bwMode="auto">
              <a:xfrm>
                <a:off x="2519" y="1108"/>
                <a:ext cx="226" cy="889"/>
              </a:xfrm>
              <a:custGeom>
                <a:avLst/>
                <a:gdLst>
                  <a:gd name="T0" fmla="*/ 26 w 226"/>
                  <a:gd name="T1" fmla="*/ 0 h 889"/>
                  <a:gd name="T2" fmla="*/ 26 w 226"/>
                  <a:gd name="T3" fmla="*/ 879 h 889"/>
                  <a:gd name="T4" fmla="*/ 0 w 226"/>
                  <a:gd name="T5" fmla="*/ 879 h 889"/>
                  <a:gd name="T6" fmla="*/ 0 w 226"/>
                  <a:gd name="T7" fmla="*/ 889 h 889"/>
                  <a:gd name="T8" fmla="*/ 76 w 226"/>
                  <a:gd name="T9" fmla="*/ 889 h 889"/>
                  <a:gd name="T10" fmla="*/ 76 w 226"/>
                  <a:gd name="T11" fmla="*/ 646 h 889"/>
                  <a:gd name="T12" fmla="*/ 126 w 226"/>
                  <a:gd name="T13" fmla="*/ 646 h 889"/>
                  <a:gd name="T14" fmla="*/ 126 w 226"/>
                  <a:gd name="T15" fmla="*/ 404 h 889"/>
                  <a:gd name="T16" fmla="*/ 226 w 226"/>
                  <a:gd name="T17" fmla="*/ 404 h 889"/>
                  <a:gd name="T18" fmla="*/ 226 w 226"/>
                  <a:gd name="T19" fmla="*/ 0 h 889"/>
                  <a:gd name="T20" fmla="*/ 26 w 226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6"/>
                  <a:gd name="T34" fmla="*/ 0 h 889"/>
                  <a:gd name="T35" fmla="*/ 226 w 226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6" h="889">
                    <a:moveTo>
                      <a:pt x="26" y="0"/>
                    </a:moveTo>
                    <a:lnTo>
                      <a:pt x="26" y="879"/>
                    </a:lnTo>
                    <a:lnTo>
                      <a:pt x="0" y="879"/>
                    </a:lnTo>
                    <a:lnTo>
                      <a:pt x="0" y="889"/>
                    </a:lnTo>
                    <a:lnTo>
                      <a:pt x="76" y="889"/>
                    </a:lnTo>
                    <a:lnTo>
                      <a:pt x="76" y="646"/>
                    </a:lnTo>
                    <a:lnTo>
                      <a:pt x="126" y="646"/>
                    </a:lnTo>
                    <a:lnTo>
                      <a:pt x="126" y="404"/>
                    </a:lnTo>
                    <a:lnTo>
                      <a:pt x="226" y="404"/>
                    </a:lnTo>
                    <a:lnTo>
                      <a:pt x="2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5" name="Freeform 202"/>
              <p:cNvSpPr>
                <a:spLocks/>
              </p:cNvSpPr>
              <p:nvPr/>
            </p:nvSpPr>
            <p:spPr bwMode="auto">
              <a:xfrm>
                <a:off x="2519" y="1108"/>
                <a:ext cx="226" cy="889"/>
              </a:xfrm>
              <a:custGeom>
                <a:avLst/>
                <a:gdLst>
                  <a:gd name="T0" fmla="*/ 26 w 226"/>
                  <a:gd name="T1" fmla="*/ 0 h 889"/>
                  <a:gd name="T2" fmla="*/ 26 w 226"/>
                  <a:gd name="T3" fmla="*/ 879 h 889"/>
                  <a:gd name="T4" fmla="*/ 0 w 226"/>
                  <a:gd name="T5" fmla="*/ 879 h 889"/>
                  <a:gd name="T6" fmla="*/ 0 w 226"/>
                  <a:gd name="T7" fmla="*/ 889 h 889"/>
                  <a:gd name="T8" fmla="*/ 76 w 226"/>
                  <a:gd name="T9" fmla="*/ 889 h 889"/>
                  <a:gd name="T10" fmla="*/ 76 w 226"/>
                  <a:gd name="T11" fmla="*/ 646 h 889"/>
                  <a:gd name="T12" fmla="*/ 126 w 226"/>
                  <a:gd name="T13" fmla="*/ 646 h 889"/>
                  <a:gd name="T14" fmla="*/ 126 w 226"/>
                  <a:gd name="T15" fmla="*/ 404 h 889"/>
                  <a:gd name="T16" fmla="*/ 226 w 226"/>
                  <a:gd name="T17" fmla="*/ 404 h 889"/>
                  <a:gd name="T18" fmla="*/ 226 w 226"/>
                  <a:gd name="T19" fmla="*/ 0 h 889"/>
                  <a:gd name="T20" fmla="*/ 26 w 226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6"/>
                  <a:gd name="T34" fmla="*/ 0 h 889"/>
                  <a:gd name="T35" fmla="*/ 226 w 226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6" h="889">
                    <a:moveTo>
                      <a:pt x="26" y="0"/>
                    </a:moveTo>
                    <a:lnTo>
                      <a:pt x="26" y="879"/>
                    </a:lnTo>
                    <a:lnTo>
                      <a:pt x="0" y="879"/>
                    </a:lnTo>
                    <a:lnTo>
                      <a:pt x="0" y="889"/>
                    </a:lnTo>
                    <a:lnTo>
                      <a:pt x="76" y="889"/>
                    </a:lnTo>
                    <a:lnTo>
                      <a:pt x="76" y="646"/>
                    </a:lnTo>
                    <a:lnTo>
                      <a:pt x="126" y="646"/>
                    </a:lnTo>
                    <a:lnTo>
                      <a:pt x="126" y="404"/>
                    </a:lnTo>
                    <a:lnTo>
                      <a:pt x="226" y="404"/>
                    </a:lnTo>
                    <a:lnTo>
                      <a:pt x="226" y="0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92" name="Line 204"/>
            <p:cNvSpPr>
              <a:spLocks noChangeShapeType="1"/>
            </p:cNvSpPr>
            <p:nvPr/>
          </p:nvSpPr>
          <p:spPr bwMode="auto">
            <a:xfrm>
              <a:off x="6137625" y="1485459"/>
              <a:ext cx="1217" cy="644747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Line 205"/>
            <p:cNvSpPr>
              <a:spLocks noChangeShapeType="1"/>
            </p:cNvSpPr>
            <p:nvPr/>
          </p:nvSpPr>
          <p:spPr bwMode="auto">
            <a:xfrm>
              <a:off x="5726483" y="1485459"/>
              <a:ext cx="1217" cy="644747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Line 206"/>
            <p:cNvSpPr>
              <a:spLocks noChangeShapeType="1"/>
            </p:cNvSpPr>
            <p:nvPr/>
          </p:nvSpPr>
          <p:spPr bwMode="auto">
            <a:xfrm>
              <a:off x="5726483" y="1978500"/>
              <a:ext cx="60820" cy="1150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Line 207"/>
            <p:cNvSpPr>
              <a:spLocks noChangeShapeType="1"/>
            </p:cNvSpPr>
            <p:nvPr/>
          </p:nvSpPr>
          <p:spPr bwMode="auto">
            <a:xfrm>
              <a:off x="5726483" y="1694628"/>
              <a:ext cx="70551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Line 208"/>
            <p:cNvSpPr>
              <a:spLocks noChangeShapeType="1"/>
            </p:cNvSpPr>
            <p:nvPr/>
          </p:nvSpPr>
          <p:spPr bwMode="auto">
            <a:xfrm>
              <a:off x="6070724" y="1684284"/>
              <a:ext cx="64469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Line 209"/>
            <p:cNvSpPr>
              <a:spLocks noChangeShapeType="1"/>
            </p:cNvSpPr>
            <p:nvPr/>
          </p:nvSpPr>
          <p:spPr bwMode="auto">
            <a:xfrm>
              <a:off x="6092619" y="1964708"/>
              <a:ext cx="42574" cy="1150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Line 210"/>
            <p:cNvSpPr>
              <a:spLocks noChangeShapeType="1"/>
            </p:cNvSpPr>
            <p:nvPr/>
          </p:nvSpPr>
          <p:spPr bwMode="auto">
            <a:xfrm>
              <a:off x="2270702" y="1994590"/>
              <a:ext cx="1217" cy="405696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Line 211"/>
            <p:cNvSpPr>
              <a:spLocks noChangeShapeType="1"/>
            </p:cNvSpPr>
            <p:nvPr/>
          </p:nvSpPr>
          <p:spPr bwMode="auto">
            <a:xfrm>
              <a:off x="2680628" y="1994590"/>
              <a:ext cx="1217" cy="43902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Line 212"/>
            <p:cNvSpPr>
              <a:spLocks noChangeShapeType="1"/>
            </p:cNvSpPr>
            <p:nvPr/>
          </p:nvSpPr>
          <p:spPr bwMode="auto">
            <a:xfrm flipH="1">
              <a:off x="5726483" y="1994590"/>
              <a:ext cx="2433" cy="45511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Line 213"/>
            <p:cNvSpPr>
              <a:spLocks noChangeShapeType="1"/>
            </p:cNvSpPr>
            <p:nvPr/>
          </p:nvSpPr>
          <p:spPr bwMode="auto">
            <a:xfrm>
              <a:off x="6137625" y="1994590"/>
              <a:ext cx="1217" cy="46660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90" name="Group 216"/>
            <p:cNvGrpSpPr>
              <a:grpSpLocks/>
            </p:cNvGrpSpPr>
            <p:nvPr/>
          </p:nvGrpSpPr>
          <p:grpSpPr bwMode="auto">
            <a:xfrm>
              <a:off x="2217181" y="2381898"/>
              <a:ext cx="225034" cy="784959"/>
              <a:chOff x="484" y="2749"/>
              <a:chExt cx="185" cy="683"/>
            </a:xfrm>
          </p:grpSpPr>
          <p:sp>
            <p:nvSpPr>
              <p:cNvPr id="22502" name="Freeform 214"/>
              <p:cNvSpPr>
                <a:spLocks/>
              </p:cNvSpPr>
              <p:nvPr/>
            </p:nvSpPr>
            <p:spPr bwMode="auto">
              <a:xfrm>
                <a:off x="484" y="2749"/>
                <a:ext cx="185" cy="683"/>
              </a:xfrm>
              <a:custGeom>
                <a:avLst/>
                <a:gdLst>
                  <a:gd name="T0" fmla="*/ 35 w 185"/>
                  <a:gd name="T1" fmla="*/ 1 h 683"/>
                  <a:gd name="T2" fmla="*/ 127 w 185"/>
                  <a:gd name="T3" fmla="*/ 114 h 683"/>
                  <a:gd name="T4" fmla="*/ 185 w 185"/>
                  <a:gd name="T5" fmla="*/ 683 h 683"/>
                  <a:gd name="T6" fmla="*/ 133 w 185"/>
                  <a:gd name="T7" fmla="*/ 680 h 683"/>
                  <a:gd name="T8" fmla="*/ 53 w 185"/>
                  <a:gd name="T9" fmla="*/ 144 h 683"/>
                  <a:gd name="T10" fmla="*/ 0 w 185"/>
                  <a:gd name="T11" fmla="*/ 142 h 683"/>
                  <a:gd name="T12" fmla="*/ 4 w 185"/>
                  <a:gd name="T13" fmla="*/ 0 h 683"/>
                  <a:gd name="T14" fmla="*/ 35 w 185"/>
                  <a:gd name="T15" fmla="*/ 1 h 6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683"/>
                  <a:gd name="T26" fmla="*/ 185 w 185"/>
                  <a:gd name="T27" fmla="*/ 683 h 68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683">
                    <a:moveTo>
                      <a:pt x="35" y="1"/>
                    </a:moveTo>
                    <a:lnTo>
                      <a:pt x="127" y="114"/>
                    </a:lnTo>
                    <a:lnTo>
                      <a:pt x="185" y="683"/>
                    </a:lnTo>
                    <a:lnTo>
                      <a:pt x="133" y="680"/>
                    </a:lnTo>
                    <a:lnTo>
                      <a:pt x="53" y="144"/>
                    </a:lnTo>
                    <a:lnTo>
                      <a:pt x="0" y="142"/>
                    </a:lnTo>
                    <a:lnTo>
                      <a:pt x="4" y="0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3" name="Freeform 215"/>
              <p:cNvSpPr>
                <a:spLocks/>
              </p:cNvSpPr>
              <p:nvPr/>
            </p:nvSpPr>
            <p:spPr bwMode="auto">
              <a:xfrm>
                <a:off x="484" y="2749"/>
                <a:ext cx="185" cy="683"/>
              </a:xfrm>
              <a:custGeom>
                <a:avLst/>
                <a:gdLst>
                  <a:gd name="T0" fmla="*/ 35 w 185"/>
                  <a:gd name="T1" fmla="*/ 1 h 683"/>
                  <a:gd name="T2" fmla="*/ 127 w 185"/>
                  <a:gd name="T3" fmla="*/ 114 h 683"/>
                  <a:gd name="T4" fmla="*/ 185 w 185"/>
                  <a:gd name="T5" fmla="*/ 683 h 683"/>
                  <a:gd name="T6" fmla="*/ 133 w 185"/>
                  <a:gd name="T7" fmla="*/ 680 h 683"/>
                  <a:gd name="T8" fmla="*/ 53 w 185"/>
                  <a:gd name="T9" fmla="*/ 144 h 683"/>
                  <a:gd name="T10" fmla="*/ 0 w 185"/>
                  <a:gd name="T11" fmla="*/ 142 h 683"/>
                  <a:gd name="T12" fmla="*/ 4 w 185"/>
                  <a:gd name="T13" fmla="*/ 0 h 683"/>
                  <a:gd name="T14" fmla="*/ 35 w 185"/>
                  <a:gd name="T15" fmla="*/ 1 h 6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683"/>
                  <a:gd name="T26" fmla="*/ 185 w 185"/>
                  <a:gd name="T27" fmla="*/ 683 h 68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683">
                    <a:moveTo>
                      <a:pt x="35" y="1"/>
                    </a:moveTo>
                    <a:lnTo>
                      <a:pt x="127" y="114"/>
                    </a:lnTo>
                    <a:lnTo>
                      <a:pt x="185" y="683"/>
                    </a:lnTo>
                    <a:lnTo>
                      <a:pt x="133" y="680"/>
                    </a:lnTo>
                    <a:lnTo>
                      <a:pt x="53" y="144"/>
                    </a:lnTo>
                    <a:lnTo>
                      <a:pt x="0" y="142"/>
                    </a:lnTo>
                    <a:lnTo>
                      <a:pt x="4" y="0"/>
                    </a:lnTo>
                    <a:lnTo>
                      <a:pt x="35" y="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1" name="Group 219"/>
            <p:cNvGrpSpPr>
              <a:grpSpLocks/>
            </p:cNvGrpSpPr>
            <p:nvPr/>
          </p:nvGrpSpPr>
          <p:grpSpPr bwMode="auto">
            <a:xfrm>
              <a:off x="2526145" y="2379599"/>
              <a:ext cx="199489" cy="779212"/>
              <a:chOff x="738" y="2747"/>
              <a:chExt cx="164" cy="678"/>
            </a:xfrm>
          </p:grpSpPr>
          <p:sp>
            <p:nvSpPr>
              <p:cNvPr id="22500" name="Freeform 217"/>
              <p:cNvSpPr>
                <a:spLocks/>
              </p:cNvSpPr>
              <p:nvPr/>
            </p:nvSpPr>
            <p:spPr bwMode="auto">
              <a:xfrm>
                <a:off x="738" y="2747"/>
                <a:ext cx="164" cy="678"/>
              </a:xfrm>
              <a:custGeom>
                <a:avLst/>
                <a:gdLst>
                  <a:gd name="T0" fmla="*/ 133 w 164"/>
                  <a:gd name="T1" fmla="*/ 1 h 678"/>
                  <a:gd name="T2" fmla="*/ 51 w 164"/>
                  <a:gd name="T3" fmla="*/ 112 h 678"/>
                  <a:gd name="T4" fmla="*/ 0 w 164"/>
                  <a:gd name="T5" fmla="*/ 678 h 678"/>
                  <a:gd name="T6" fmla="*/ 47 w 164"/>
                  <a:gd name="T7" fmla="*/ 676 h 678"/>
                  <a:gd name="T8" fmla="*/ 117 w 164"/>
                  <a:gd name="T9" fmla="*/ 143 h 678"/>
                  <a:gd name="T10" fmla="*/ 164 w 164"/>
                  <a:gd name="T11" fmla="*/ 141 h 678"/>
                  <a:gd name="T12" fmla="*/ 161 w 164"/>
                  <a:gd name="T13" fmla="*/ 0 h 678"/>
                  <a:gd name="T14" fmla="*/ 133 w 164"/>
                  <a:gd name="T15" fmla="*/ 1 h 6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678"/>
                  <a:gd name="T26" fmla="*/ 164 w 164"/>
                  <a:gd name="T27" fmla="*/ 678 h 6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678">
                    <a:moveTo>
                      <a:pt x="133" y="1"/>
                    </a:moveTo>
                    <a:lnTo>
                      <a:pt x="51" y="112"/>
                    </a:lnTo>
                    <a:lnTo>
                      <a:pt x="0" y="678"/>
                    </a:lnTo>
                    <a:lnTo>
                      <a:pt x="47" y="676"/>
                    </a:lnTo>
                    <a:lnTo>
                      <a:pt x="117" y="143"/>
                    </a:lnTo>
                    <a:lnTo>
                      <a:pt x="164" y="141"/>
                    </a:lnTo>
                    <a:lnTo>
                      <a:pt x="161" y="0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1" name="Freeform 218"/>
              <p:cNvSpPr>
                <a:spLocks/>
              </p:cNvSpPr>
              <p:nvPr/>
            </p:nvSpPr>
            <p:spPr bwMode="auto">
              <a:xfrm>
                <a:off x="738" y="2747"/>
                <a:ext cx="164" cy="678"/>
              </a:xfrm>
              <a:custGeom>
                <a:avLst/>
                <a:gdLst>
                  <a:gd name="T0" fmla="*/ 133 w 164"/>
                  <a:gd name="T1" fmla="*/ 1 h 678"/>
                  <a:gd name="T2" fmla="*/ 51 w 164"/>
                  <a:gd name="T3" fmla="*/ 112 h 678"/>
                  <a:gd name="T4" fmla="*/ 0 w 164"/>
                  <a:gd name="T5" fmla="*/ 678 h 678"/>
                  <a:gd name="T6" fmla="*/ 47 w 164"/>
                  <a:gd name="T7" fmla="*/ 676 h 678"/>
                  <a:gd name="T8" fmla="*/ 117 w 164"/>
                  <a:gd name="T9" fmla="*/ 143 h 678"/>
                  <a:gd name="T10" fmla="*/ 164 w 164"/>
                  <a:gd name="T11" fmla="*/ 141 h 678"/>
                  <a:gd name="T12" fmla="*/ 161 w 164"/>
                  <a:gd name="T13" fmla="*/ 0 h 678"/>
                  <a:gd name="T14" fmla="*/ 133 w 164"/>
                  <a:gd name="T15" fmla="*/ 1 h 6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678"/>
                  <a:gd name="T26" fmla="*/ 164 w 164"/>
                  <a:gd name="T27" fmla="*/ 678 h 6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678">
                    <a:moveTo>
                      <a:pt x="133" y="1"/>
                    </a:moveTo>
                    <a:lnTo>
                      <a:pt x="51" y="112"/>
                    </a:lnTo>
                    <a:lnTo>
                      <a:pt x="0" y="678"/>
                    </a:lnTo>
                    <a:lnTo>
                      <a:pt x="47" y="676"/>
                    </a:lnTo>
                    <a:lnTo>
                      <a:pt x="117" y="143"/>
                    </a:lnTo>
                    <a:lnTo>
                      <a:pt x="164" y="141"/>
                    </a:lnTo>
                    <a:lnTo>
                      <a:pt x="161" y="0"/>
                    </a:lnTo>
                    <a:lnTo>
                      <a:pt x="133" y="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04" name="Line 220"/>
            <p:cNvSpPr>
              <a:spLocks noChangeShapeType="1"/>
            </p:cNvSpPr>
            <p:nvPr/>
          </p:nvSpPr>
          <p:spPr bwMode="auto">
            <a:xfrm flipH="1" flipV="1">
              <a:off x="2751179" y="2794489"/>
              <a:ext cx="294368" cy="214916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221"/>
            <p:cNvSpPr>
              <a:spLocks/>
            </p:cNvSpPr>
            <p:nvPr/>
          </p:nvSpPr>
          <p:spPr bwMode="auto">
            <a:xfrm>
              <a:off x="2684277" y="2748518"/>
              <a:ext cx="133804" cy="133317"/>
            </a:xfrm>
            <a:custGeom>
              <a:avLst/>
              <a:gdLst>
                <a:gd name="T0" fmla="*/ 85818251 w 110"/>
                <a:gd name="T1" fmla="*/ 153219191 h 116"/>
                <a:gd name="T2" fmla="*/ 0 w 110"/>
                <a:gd name="T3" fmla="*/ 0 h 116"/>
                <a:gd name="T4" fmla="*/ 162759216 w 110"/>
                <a:gd name="T5" fmla="*/ 15849783 h 116"/>
                <a:gd name="T6" fmla="*/ 82858750 w 110"/>
                <a:gd name="T7" fmla="*/ 56796493 h 116"/>
                <a:gd name="T8" fmla="*/ 85818251 w 110"/>
                <a:gd name="T9" fmla="*/ 153219191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116"/>
                <a:gd name="T17" fmla="*/ 110 w 11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116">
                  <a:moveTo>
                    <a:pt x="58" y="116"/>
                  </a:moveTo>
                  <a:lnTo>
                    <a:pt x="0" y="0"/>
                  </a:lnTo>
                  <a:lnTo>
                    <a:pt x="110" y="12"/>
                  </a:lnTo>
                  <a:lnTo>
                    <a:pt x="56" y="43"/>
                  </a:lnTo>
                  <a:lnTo>
                    <a:pt x="58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Rectangle 222"/>
            <p:cNvSpPr>
              <a:spLocks noChangeArrowheads="1"/>
            </p:cNvSpPr>
            <p:nvPr/>
          </p:nvSpPr>
          <p:spPr bwMode="auto">
            <a:xfrm>
              <a:off x="2219614" y="1576252"/>
              <a:ext cx="503588" cy="494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02" name="Group 225"/>
            <p:cNvGrpSpPr>
              <a:grpSpLocks/>
            </p:cNvGrpSpPr>
            <p:nvPr/>
          </p:nvGrpSpPr>
          <p:grpSpPr bwMode="auto">
            <a:xfrm>
              <a:off x="2186771" y="1375128"/>
              <a:ext cx="143535" cy="199975"/>
              <a:chOff x="459" y="1873"/>
              <a:chExt cx="118" cy="174"/>
            </a:xfrm>
          </p:grpSpPr>
          <p:sp>
            <p:nvSpPr>
              <p:cNvPr id="22498" name="Rectangle 223"/>
              <p:cNvSpPr>
                <a:spLocks noChangeArrowheads="1"/>
              </p:cNvSpPr>
              <p:nvPr/>
            </p:nvSpPr>
            <p:spPr bwMode="auto">
              <a:xfrm>
                <a:off x="459" y="1873"/>
                <a:ext cx="118" cy="174"/>
              </a:xfrm>
              <a:prstGeom prst="rect">
                <a:avLst/>
              </a:prstGeom>
              <a:solidFill>
                <a:srgbClr val="CFAF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9" name="Rectangle 224"/>
              <p:cNvSpPr>
                <a:spLocks noChangeArrowheads="1"/>
              </p:cNvSpPr>
              <p:nvPr/>
            </p:nvSpPr>
            <p:spPr bwMode="auto">
              <a:xfrm>
                <a:off x="459" y="1873"/>
                <a:ext cx="118" cy="174"/>
              </a:xfrm>
              <a:prstGeom prst="rect">
                <a:avLst/>
              </a:prstGeom>
              <a:noFill/>
              <a:ln w="1" cap="rnd">
                <a:solidFill>
                  <a:srgbClr val="8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08" name="Line 226"/>
            <p:cNvSpPr>
              <a:spLocks noChangeShapeType="1"/>
            </p:cNvSpPr>
            <p:nvPr/>
          </p:nvSpPr>
          <p:spPr bwMode="auto">
            <a:xfrm>
              <a:off x="2301113" y="1375128"/>
              <a:ext cx="1217" cy="195378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Line 227"/>
            <p:cNvSpPr>
              <a:spLocks noChangeShapeType="1"/>
            </p:cNvSpPr>
            <p:nvPr/>
          </p:nvSpPr>
          <p:spPr bwMode="auto">
            <a:xfrm>
              <a:off x="2208666" y="1375128"/>
              <a:ext cx="1217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Line 228"/>
            <p:cNvSpPr>
              <a:spLocks noChangeShapeType="1"/>
            </p:cNvSpPr>
            <p:nvPr/>
          </p:nvSpPr>
          <p:spPr bwMode="auto">
            <a:xfrm>
              <a:off x="2270702" y="1375128"/>
              <a:ext cx="1217" cy="195378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Line 229"/>
            <p:cNvSpPr>
              <a:spLocks noChangeShapeType="1"/>
            </p:cNvSpPr>
            <p:nvPr/>
          </p:nvSpPr>
          <p:spPr bwMode="auto">
            <a:xfrm>
              <a:off x="2236643" y="1375128"/>
              <a:ext cx="2433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Line 230"/>
            <p:cNvSpPr>
              <a:spLocks noChangeShapeType="1"/>
            </p:cNvSpPr>
            <p:nvPr/>
          </p:nvSpPr>
          <p:spPr bwMode="auto">
            <a:xfrm>
              <a:off x="2194070" y="1375128"/>
              <a:ext cx="1217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03" name="Group 233"/>
            <p:cNvGrpSpPr>
              <a:grpSpLocks/>
            </p:cNvGrpSpPr>
            <p:nvPr/>
          </p:nvGrpSpPr>
          <p:grpSpPr bwMode="auto">
            <a:xfrm>
              <a:off x="2617376" y="1375128"/>
              <a:ext cx="144752" cy="199975"/>
              <a:chOff x="813" y="1873"/>
              <a:chExt cx="119" cy="174"/>
            </a:xfrm>
          </p:grpSpPr>
          <p:sp>
            <p:nvSpPr>
              <p:cNvPr id="22496" name="Rectangle 231"/>
              <p:cNvSpPr>
                <a:spLocks noChangeArrowheads="1"/>
              </p:cNvSpPr>
              <p:nvPr/>
            </p:nvSpPr>
            <p:spPr bwMode="auto">
              <a:xfrm>
                <a:off x="813" y="1873"/>
                <a:ext cx="119" cy="174"/>
              </a:xfrm>
              <a:prstGeom prst="rect">
                <a:avLst/>
              </a:prstGeom>
              <a:solidFill>
                <a:srgbClr val="CFAF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7" name="Rectangle 232"/>
              <p:cNvSpPr>
                <a:spLocks noChangeArrowheads="1"/>
              </p:cNvSpPr>
              <p:nvPr/>
            </p:nvSpPr>
            <p:spPr bwMode="auto">
              <a:xfrm>
                <a:off x="813" y="1873"/>
                <a:ext cx="119" cy="174"/>
              </a:xfrm>
              <a:prstGeom prst="rect">
                <a:avLst/>
              </a:prstGeom>
              <a:noFill/>
              <a:ln w="1" cap="rnd">
                <a:solidFill>
                  <a:srgbClr val="8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14" name="Line 234"/>
            <p:cNvSpPr>
              <a:spLocks noChangeShapeType="1"/>
            </p:cNvSpPr>
            <p:nvPr/>
          </p:nvSpPr>
          <p:spPr bwMode="auto">
            <a:xfrm flipV="1">
              <a:off x="2647785" y="1379725"/>
              <a:ext cx="1217" cy="195378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Line 235"/>
            <p:cNvSpPr>
              <a:spLocks noChangeShapeType="1"/>
            </p:cNvSpPr>
            <p:nvPr/>
          </p:nvSpPr>
          <p:spPr bwMode="auto">
            <a:xfrm flipV="1">
              <a:off x="2736582" y="1375128"/>
              <a:ext cx="2433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Line 236"/>
            <p:cNvSpPr>
              <a:spLocks noChangeShapeType="1"/>
            </p:cNvSpPr>
            <p:nvPr/>
          </p:nvSpPr>
          <p:spPr bwMode="auto">
            <a:xfrm flipV="1">
              <a:off x="2678195" y="1379725"/>
              <a:ext cx="1217" cy="195378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Line 237"/>
            <p:cNvSpPr>
              <a:spLocks noChangeShapeType="1"/>
            </p:cNvSpPr>
            <p:nvPr/>
          </p:nvSpPr>
          <p:spPr bwMode="auto">
            <a:xfrm flipV="1">
              <a:off x="2712254" y="1375128"/>
              <a:ext cx="1217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Line 238"/>
            <p:cNvSpPr>
              <a:spLocks noChangeShapeType="1"/>
            </p:cNvSpPr>
            <p:nvPr/>
          </p:nvSpPr>
          <p:spPr bwMode="auto">
            <a:xfrm flipV="1">
              <a:off x="2754828" y="1375128"/>
              <a:ext cx="1217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Line 239"/>
            <p:cNvSpPr>
              <a:spLocks noChangeShapeType="1"/>
            </p:cNvSpPr>
            <p:nvPr/>
          </p:nvSpPr>
          <p:spPr bwMode="auto">
            <a:xfrm flipH="1">
              <a:off x="2668464" y="1269394"/>
              <a:ext cx="380732" cy="168945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240"/>
            <p:cNvSpPr>
              <a:spLocks/>
            </p:cNvSpPr>
            <p:nvPr/>
          </p:nvSpPr>
          <p:spPr bwMode="auto">
            <a:xfrm>
              <a:off x="2593048" y="1356739"/>
              <a:ext cx="130155" cy="133317"/>
            </a:xfrm>
            <a:custGeom>
              <a:avLst/>
              <a:gdLst>
                <a:gd name="T0" fmla="*/ 158320778 w 107"/>
                <a:gd name="T1" fmla="*/ 153219191 h 116"/>
                <a:gd name="T2" fmla="*/ 0 w 107"/>
                <a:gd name="T3" fmla="*/ 128123386 h 116"/>
                <a:gd name="T4" fmla="*/ 113931854 w 107"/>
                <a:gd name="T5" fmla="*/ 0 h 116"/>
                <a:gd name="T6" fmla="*/ 90258247 w 107"/>
                <a:gd name="T7" fmla="*/ 93780476 h 116"/>
                <a:gd name="T8" fmla="*/ 158320778 w 107"/>
                <a:gd name="T9" fmla="*/ 153219191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16"/>
                <a:gd name="T17" fmla="*/ 107 w 107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16">
                  <a:moveTo>
                    <a:pt x="107" y="116"/>
                  </a:moveTo>
                  <a:lnTo>
                    <a:pt x="0" y="97"/>
                  </a:lnTo>
                  <a:lnTo>
                    <a:pt x="77" y="0"/>
                  </a:lnTo>
                  <a:lnTo>
                    <a:pt x="61" y="71"/>
                  </a:lnTo>
                  <a:lnTo>
                    <a:pt x="107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07" name="Group 243"/>
            <p:cNvGrpSpPr>
              <a:grpSpLocks/>
            </p:cNvGrpSpPr>
            <p:nvPr/>
          </p:nvGrpSpPr>
          <p:grpSpPr bwMode="auto">
            <a:xfrm>
              <a:off x="2107705" y="1618775"/>
              <a:ext cx="150833" cy="171243"/>
              <a:chOff x="394" y="2085"/>
              <a:chExt cx="124" cy="149"/>
            </a:xfrm>
          </p:grpSpPr>
          <p:sp>
            <p:nvSpPr>
              <p:cNvPr id="22494" name="Rectangle 241"/>
              <p:cNvSpPr>
                <a:spLocks noChangeArrowheads="1"/>
              </p:cNvSpPr>
              <p:nvPr/>
            </p:nvSpPr>
            <p:spPr bwMode="auto">
              <a:xfrm>
                <a:off x="394" y="2085"/>
                <a:ext cx="124" cy="14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5" name="Rectangle 242"/>
              <p:cNvSpPr>
                <a:spLocks noChangeArrowheads="1"/>
              </p:cNvSpPr>
              <p:nvPr/>
            </p:nvSpPr>
            <p:spPr bwMode="auto">
              <a:xfrm>
                <a:off x="394" y="2085"/>
                <a:ext cx="124" cy="149"/>
              </a:xfrm>
              <a:prstGeom prst="rect">
                <a:avLst/>
              </a:prstGeom>
              <a:noFill/>
              <a:ln w="1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22" name="Line 244"/>
            <p:cNvSpPr>
              <a:spLocks noChangeShapeType="1"/>
            </p:cNvSpPr>
            <p:nvPr/>
          </p:nvSpPr>
          <p:spPr bwMode="auto">
            <a:xfrm>
              <a:off x="2228129" y="1618775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Line 245"/>
            <p:cNvSpPr>
              <a:spLocks noChangeShapeType="1"/>
            </p:cNvSpPr>
            <p:nvPr/>
          </p:nvSpPr>
          <p:spPr bwMode="auto">
            <a:xfrm>
              <a:off x="2147847" y="1618775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Line 246"/>
            <p:cNvSpPr>
              <a:spLocks noChangeShapeType="1"/>
            </p:cNvSpPr>
            <p:nvPr/>
          </p:nvSpPr>
          <p:spPr bwMode="auto">
            <a:xfrm>
              <a:off x="2133250" y="1618775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Line 247"/>
            <p:cNvSpPr>
              <a:spLocks noChangeShapeType="1"/>
            </p:cNvSpPr>
            <p:nvPr/>
          </p:nvSpPr>
          <p:spPr bwMode="auto">
            <a:xfrm>
              <a:off x="2122302" y="1618775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13" name="Group 250"/>
            <p:cNvGrpSpPr>
              <a:grpSpLocks/>
            </p:cNvGrpSpPr>
            <p:nvPr/>
          </p:nvGrpSpPr>
          <p:grpSpPr bwMode="auto">
            <a:xfrm>
              <a:off x="2059049" y="1904946"/>
              <a:ext cx="208004" cy="136765"/>
              <a:chOff x="354" y="2334"/>
              <a:chExt cx="171" cy="119"/>
            </a:xfrm>
          </p:grpSpPr>
          <p:sp>
            <p:nvSpPr>
              <p:cNvPr id="22492" name="Rectangle 248"/>
              <p:cNvSpPr>
                <a:spLocks noChangeArrowheads="1"/>
              </p:cNvSpPr>
              <p:nvPr/>
            </p:nvSpPr>
            <p:spPr bwMode="auto">
              <a:xfrm>
                <a:off x="354" y="2334"/>
                <a:ext cx="171" cy="119"/>
              </a:xfrm>
              <a:prstGeom prst="rect">
                <a:avLst/>
              </a:prstGeom>
              <a:solidFill>
                <a:srgbClr val="FFF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3" name="Rectangle 249"/>
              <p:cNvSpPr>
                <a:spLocks noChangeArrowheads="1"/>
              </p:cNvSpPr>
              <p:nvPr/>
            </p:nvSpPr>
            <p:spPr bwMode="auto">
              <a:xfrm>
                <a:off x="354" y="2334"/>
                <a:ext cx="171" cy="119"/>
              </a:xfrm>
              <a:prstGeom prst="rect">
                <a:avLst/>
              </a:prstGeom>
              <a:noFill/>
              <a:ln w="1" cap="rnd">
                <a:solidFill>
                  <a:srgbClr val="CFA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27" name="Line 251"/>
            <p:cNvSpPr>
              <a:spLocks noChangeShapeType="1"/>
            </p:cNvSpPr>
            <p:nvPr/>
          </p:nvSpPr>
          <p:spPr bwMode="auto">
            <a:xfrm>
              <a:off x="2191637" y="1618775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21" name="Group 254"/>
            <p:cNvGrpSpPr>
              <a:grpSpLocks/>
            </p:cNvGrpSpPr>
            <p:nvPr/>
          </p:nvGrpSpPr>
          <p:grpSpPr bwMode="auto">
            <a:xfrm>
              <a:off x="2692792" y="1618775"/>
              <a:ext cx="153266" cy="171243"/>
              <a:chOff x="875" y="2085"/>
              <a:chExt cx="126" cy="149"/>
            </a:xfrm>
          </p:grpSpPr>
          <p:sp>
            <p:nvSpPr>
              <p:cNvPr id="22490" name="Rectangle 252"/>
              <p:cNvSpPr>
                <a:spLocks noChangeArrowheads="1"/>
              </p:cNvSpPr>
              <p:nvPr/>
            </p:nvSpPr>
            <p:spPr bwMode="auto">
              <a:xfrm>
                <a:off x="875" y="2085"/>
                <a:ext cx="126" cy="14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1" name="Rectangle 253"/>
              <p:cNvSpPr>
                <a:spLocks noChangeArrowheads="1"/>
              </p:cNvSpPr>
              <p:nvPr/>
            </p:nvSpPr>
            <p:spPr bwMode="auto">
              <a:xfrm>
                <a:off x="875" y="2085"/>
                <a:ext cx="126" cy="149"/>
              </a:xfrm>
              <a:prstGeom prst="rect">
                <a:avLst/>
              </a:prstGeom>
              <a:noFill/>
              <a:ln w="1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29" name="Line 255"/>
            <p:cNvSpPr>
              <a:spLocks noChangeShapeType="1"/>
            </p:cNvSpPr>
            <p:nvPr/>
          </p:nvSpPr>
          <p:spPr bwMode="auto">
            <a:xfrm>
              <a:off x="2723202" y="1618775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Line 256"/>
            <p:cNvSpPr>
              <a:spLocks noChangeShapeType="1"/>
            </p:cNvSpPr>
            <p:nvPr/>
          </p:nvSpPr>
          <p:spPr bwMode="auto">
            <a:xfrm>
              <a:off x="2803484" y="1618775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Line 257"/>
            <p:cNvSpPr>
              <a:spLocks noChangeShapeType="1"/>
            </p:cNvSpPr>
            <p:nvPr/>
          </p:nvSpPr>
          <p:spPr bwMode="auto">
            <a:xfrm>
              <a:off x="2818081" y="1618775"/>
              <a:ext cx="3650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Line 258"/>
            <p:cNvSpPr>
              <a:spLocks noChangeShapeType="1"/>
            </p:cNvSpPr>
            <p:nvPr/>
          </p:nvSpPr>
          <p:spPr bwMode="auto">
            <a:xfrm>
              <a:off x="2831461" y="1618775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26" name="Group 261"/>
            <p:cNvGrpSpPr>
              <a:grpSpLocks/>
            </p:cNvGrpSpPr>
            <p:nvPr/>
          </p:nvGrpSpPr>
          <p:grpSpPr bwMode="auto">
            <a:xfrm>
              <a:off x="2684277" y="1904946"/>
              <a:ext cx="211653" cy="136765"/>
              <a:chOff x="868" y="2334"/>
              <a:chExt cx="174" cy="119"/>
            </a:xfrm>
          </p:grpSpPr>
          <p:sp>
            <p:nvSpPr>
              <p:cNvPr id="22488" name="Rectangle 259"/>
              <p:cNvSpPr>
                <a:spLocks noChangeArrowheads="1"/>
              </p:cNvSpPr>
              <p:nvPr/>
            </p:nvSpPr>
            <p:spPr bwMode="auto">
              <a:xfrm>
                <a:off x="868" y="2334"/>
                <a:ext cx="174" cy="119"/>
              </a:xfrm>
              <a:prstGeom prst="rect">
                <a:avLst/>
              </a:prstGeom>
              <a:solidFill>
                <a:srgbClr val="FFF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9" name="Rectangle 260"/>
              <p:cNvSpPr>
                <a:spLocks noChangeArrowheads="1"/>
              </p:cNvSpPr>
              <p:nvPr/>
            </p:nvSpPr>
            <p:spPr bwMode="auto">
              <a:xfrm>
                <a:off x="868" y="2334"/>
                <a:ext cx="174" cy="119"/>
              </a:xfrm>
              <a:prstGeom prst="rect">
                <a:avLst/>
              </a:prstGeom>
              <a:noFill/>
              <a:ln w="1" cap="rnd">
                <a:solidFill>
                  <a:srgbClr val="CFA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34" name="Line 262"/>
            <p:cNvSpPr>
              <a:spLocks noChangeShapeType="1"/>
            </p:cNvSpPr>
            <p:nvPr/>
          </p:nvSpPr>
          <p:spPr bwMode="auto">
            <a:xfrm>
              <a:off x="2762126" y="1618775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Line 263"/>
            <p:cNvSpPr>
              <a:spLocks noChangeShapeType="1"/>
            </p:cNvSpPr>
            <p:nvPr/>
          </p:nvSpPr>
          <p:spPr bwMode="auto">
            <a:xfrm flipH="1">
              <a:off x="2712254" y="1688881"/>
              <a:ext cx="478044" cy="2299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Freeform 264"/>
            <p:cNvSpPr>
              <a:spLocks/>
            </p:cNvSpPr>
            <p:nvPr/>
          </p:nvSpPr>
          <p:spPr bwMode="auto">
            <a:xfrm>
              <a:off x="2631972" y="1621074"/>
              <a:ext cx="119207" cy="141362"/>
            </a:xfrm>
            <a:custGeom>
              <a:avLst/>
              <a:gdLst>
                <a:gd name="T0" fmla="*/ 145003144 w 98"/>
                <a:gd name="T1" fmla="*/ 162465194 h 123"/>
                <a:gd name="T2" fmla="*/ 0 w 98"/>
                <a:gd name="T3" fmla="*/ 81893436 h 123"/>
                <a:gd name="T4" fmla="*/ 145003144 w 98"/>
                <a:gd name="T5" fmla="*/ 0 h 123"/>
                <a:gd name="T6" fmla="*/ 96175729 w 98"/>
                <a:gd name="T7" fmla="*/ 80571759 h 123"/>
                <a:gd name="T8" fmla="*/ 145003144 w 98"/>
                <a:gd name="T9" fmla="*/ 162465194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23"/>
                <a:gd name="T17" fmla="*/ 98 w 98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23">
                  <a:moveTo>
                    <a:pt x="98" y="123"/>
                  </a:moveTo>
                  <a:lnTo>
                    <a:pt x="0" y="62"/>
                  </a:lnTo>
                  <a:lnTo>
                    <a:pt x="98" y="0"/>
                  </a:lnTo>
                  <a:lnTo>
                    <a:pt x="65" y="61"/>
                  </a:lnTo>
                  <a:lnTo>
                    <a:pt x="98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Line 265"/>
            <p:cNvSpPr>
              <a:spLocks noChangeShapeType="1"/>
            </p:cNvSpPr>
            <p:nvPr/>
          </p:nvSpPr>
          <p:spPr bwMode="auto">
            <a:xfrm flipH="1" flipV="1">
              <a:off x="2576018" y="1809556"/>
              <a:ext cx="473178" cy="299963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266"/>
            <p:cNvSpPr>
              <a:spLocks/>
            </p:cNvSpPr>
            <p:nvPr/>
          </p:nvSpPr>
          <p:spPr bwMode="auto">
            <a:xfrm>
              <a:off x="2501818" y="1760137"/>
              <a:ext cx="130155" cy="134466"/>
            </a:xfrm>
            <a:custGeom>
              <a:avLst/>
              <a:gdLst>
                <a:gd name="T0" fmla="*/ 108012844 w 107"/>
                <a:gd name="T1" fmla="*/ 154539392 h 117"/>
                <a:gd name="T2" fmla="*/ 0 w 107"/>
                <a:gd name="T3" fmla="*/ 19812477 h 117"/>
                <a:gd name="T4" fmla="*/ 158320778 w 107"/>
                <a:gd name="T5" fmla="*/ 0 h 117"/>
                <a:gd name="T6" fmla="*/ 88777887 w 107"/>
                <a:gd name="T7" fmla="*/ 56796373 h 117"/>
                <a:gd name="T8" fmla="*/ 108012844 w 107"/>
                <a:gd name="T9" fmla="*/ 154539392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17"/>
                <a:gd name="T17" fmla="*/ 107 w 107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17">
                  <a:moveTo>
                    <a:pt x="73" y="117"/>
                  </a:moveTo>
                  <a:lnTo>
                    <a:pt x="0" y="15"/>
                  </a:lnTo>
                  <a:lnTo>
                    <a:pt x="107" y="0"/>
                  </a:lnTo>
                  <a:lnTo>
                    <a:pt x="60" y="43"/>
                  </a:lnTo>
                  <a:lnTo>
                    <a:pt x="73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28" name="Group 269"/>
            <p:cNvGrpSpPr>
              <a:grpSpLocks/>
            </p:cNvGrpSpPr>
            <p:nvPr/>
          </p:nvGrpSpPr>
          <p:grpSpPr bwMode="auto">
            <a:xfrm>
              <a:off x="5629172" y="1341798"/>
              <a:ext cx="141102" cy="197676"/>
              <a:chOff x="2172" y="1844"/>
              <a:chExt cx="116" cy="172"/>
            </a:xfrm>
          </p:grpSpPr>
          <p:sp>
            <p:nvSpPr>
              <p:cNvPr id="22486" name="Rectangle 267"/>
              <p:cNvSpPr>
                <a:spLocks noChangeArrowheads="1"/>
              </p:cNvSpPr>
              <p:nvPr/>
            </p:nvSpPr>
            <p:spPr bwMode="auto">
              <a:xfrm>
                <a:off x="2172" y="1844"/>
                <a:ext cx="116" cy="172"/>
              </a:xfrm>
              <a:prstGeom prst="rect">
                <a:avLst/>
              </a:prstGeom>
              <a:solidFill>
                <a:srgbClr val="CFAF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7" name="Rectangle 268"/>
              <p:cNvSpPr>
                <a:spLocks noChangeArrowheads="1"/>
              </p:cNvSpPr>
              <p:nvPr/>
            </p:nvSpPr>
            <p:spPr bwMode="auto">
              <a:xfrm>
                <a:off x="2172" y="1844"/>
                <a:ext cx="116" cy="172"/>
              </a:xfrm>
              <a:prstGeom prst="rect">
                <a:avLst/>
              </a:prstGeom>
              <a:noFill/>
              <a:ln w="1" cap="rnd">
                <a:solidFill>
                  <a:srgbClr val="8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40" name="Line 270"/>
            <p:cNvSpPr>
              <a:spLocks noChangeShapeType="1"/>
            </p:cNvSpPr>
            <p:nvPr/>
          </p:nvSpPr>
          <p:spPr bwMode="auto">
            <a:xfrm>
              <a:off x="5742297" y="1339500"/>
              <a:ext cx="1217" cy="195378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Line 271"/>
            <p:cNvSpPr>
              <a:spLocks noChangeShapeType="1"/>
            </p:cNvSpPr>
            <p:nvPr/>
          </p:nvSpPr>
          <p:spPr bwMode="auto">
            <a:xfrm>
              <a:off x="5651067" y="1339500"/>
              <a:ext cx="2433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Line 272"/>
            <p:cNvSpPr>
              <a:spLocks noChangeShapeType="1"/>
            </p:cNvSpPr>
            <p:nvPr/>
          </p:nvSpPr>
          <p:spPr bwMode="auto">
            <a:xfrm>
              <a:off x="5711886" y="1339500"/>
              <a:ext cx="1217" cy="195378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Line 273"/>
            <p:cNvSpPr>
              <a:spLocks noChangeShapeType="1"/>
            </p:cNvSpPr>
            <p:nvPr/>
          </p:nvSpPr>
          <p:spPr bwMode="auto">
            <a:xfrm>
              <a:off x="5675395" y="1339500"/>
              <a:ext cx="3650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Line 274"/>
            <p:cNvSpPr>
              <a:spLocks noChangeShapeType="1"/>
            </p:cNvSpPr>
            <p:nvPr/>
          </p:nvSpPr>
          <p:spPr bwMode="auto">
            <a:xfrm>
              <a:off x="5634037" y="1339500"/>
              <a:ext cx="2433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33" name="Group 277"/>
            <p:cNvGrpSpPr>
              <a:grpSpLocks/>
            </p:cNvGrpSpPr>
            <p:nvPr/>
          </p:nvGrpSpPr>
          <p:grpSpPr bwMode="auto">
            <a:xfrm>
              <a:off x="6092619" y="1337201"/>
              <a:ext cx="144752" cy="197676"/>
              <a:chOff x="2553" y="1840"/>
              <a:chExt cx="119" cy="172"/>
            </a:xfrm>
          </p:grpSpPr>
          <p:sp>
            <p:nvSpPr>
              <p:cNvPr id="22484" name="Rectangle 275"/>
              <p:cNvSpPr>
                <a:spLocks noChangeArrowheads="1"/>
              </p:cNvSpPr>
              <p:nvPr/>
            </p:nvSpPr>
            <p:spPr bwMode="auto">
              <a:xfrm>
                <a:off x="2553" y="1840"/>
                <a:ext cx="119" cy="172"/>
              </a:xfrm>
              <a:prstGeom prst="rect">
                <a:avLst/>
              </a:prstGeom>
              <a:solidFill>
                <a:srgbClr val="CFAF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5" name="Rectangle 276"/>
              <p:cNvSpPr>
                <a:spLocks noChangeArrowheads="1"/>
              </p:cNvSpPr>
              <p:nvPr/>
            </p:nvSpPr>
            <p:spPr bwMode="auto">
              <a:xfrm>
                <a:off x="2553" y="1840"/>
                <a:ext cx="119" cy="172"/>
              </a:xfrm>
              <a:prstGeom prst="rect">
                <a:avLst/>
              </a:prstGeom>
              <a:noFill/>
              <a:ln w="1" cap="rnd">
                <a:solidFill>
                  <a:srgbClr val="8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46" name="Line 278"/>
            <p:cNvSpPr>
              <a:spLocks noChangeShapeType="1"/>
            </p:cNvSpPr>
            <p:nvPr/>
          </p:nvSpPr>
          <p:spPr bwMode="auto">
            <a:xfrm flipV="1">
              <a:off x="6123028" y="1341798"/>
              <a:ext cx="1217" cy="193079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Line 279"/>
            <p:cNvSpPr>
              <a:spLocks noChangeShapeType="1"/>
            </p:cNvSpPr>
            <p:nvPr/>
          </p:nvSpPr>
          <p:spPr bwMode="auto">
            <a:xfrm flipV="1">
              <a:off x="6211826" y="1337201"/>
              <a:ext cx="2433" cy="197676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Line 280"/>
            <p:cNvSpPr>
              <a:spLocks noChangeShapeType="1"/>
            </p:cNvSpPr>
            <p:nvPr/>
          </p:nvSpPr>
          <p:spPr bwMode="auto">
            <a:xfrm flipV="1">
              <a:off x="6154655" y="1341798"/>
              <a:ext cx="1217" cy="193079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Line 281"/>
            <p:cNvSpPr>
              <a:spLocks noChangeShapeType="1"/>
            </p:cNvSpPr>
            <p:nvPr/>
          </p:nvSpPr>
          <p:spPr bwMode="auto">
            <a:xfrm flipV="1">
              <a:off x="6187498" y="1337201"/>
              <a:ext cx="1217" cy="197676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Line 282"/>
            <p:cNvSpPr>
              <a:spLocks noChangeShapeType="1"/>
            </p:cNvSpPr>
            <p:nvPr/>
          </p:nvSpPr>
          <p:spPr bwMode="auto">
            <a:xfrm flipV="1">
              <a:off x="6228855" y="1337201"/>
              <a:ext cx="1217" cy="197676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39" name="Group 285"/>
            <p:cNvGrpSpPr>
              <a:grpSpLocks/>
            </p:cNvGrpSpPr>
            <p:nvPr/>
          </p:nvGrpSpPr>
          <p:grpSpPr bwMode="auto">
            <a:xfrm>
              <a:off x="5567136" y="1583147"/>
              <a:ext cx="153266" cy="171243"/>
              <a:chOff x="2121" y="2054"/>
              <a:chExt cx="126" cy="149"/>
            </a:xfrm>
          </p:grpSpPr>
          <p:sp>
            <p:nvSpPr>
              <p:cNvPr id="22482" name="Rectangle 283"/>
              <p:cNvSpPr>
                <a:spLocks noChangeArrowheads="1"/>
              </p:cNvSpPr>
              <p:nvPr/>
            </p:nvSpPr>
            <p:spPr bwMode="auto">
              <a:xfrm>
                <a:off x="2121" y="2054"/>
                <a:ext cx="126" cy="14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3" name="Rectangle 284"/>
              <p:cNvSpPr>
                <a:spLocks noChangeArrowheads="1"/>
              </p:cNvSpPr>
              <p:nvPr/>
            </p:nvSpPr>
            <p:spPr bwMode="auto">
              <a:xfrm>
                <a:off x="2121" y="2054"/>
                <a:ext cx="126" cy="149"/>
              </a:xfrm>
              <a:prstGeom prst="rect">
                <a:avLst/>
              </a:prstGeom>
              <a:noFill/>
              <a:ln w="1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52" name="Line 286"/>
            <p:cNvSpPr>
              <a:spLocks noChangeShapeType="1"/>
            </p:cNvSpPr>
            <p:nvPr/>
          </p:nvSpPr>
          <p:spPr bwMode="auto">
            <a:xfrm>
              <a:off x="5686343" y="1583147"/>
              <a:ext cx="3650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Line 287"/>
            <p:cNvSpPr>
              <a:spLocks noChangeShapeType="1"/>
            </p:cNvSpPr>
            <p:nvPr/>
          </p:nvSpPr>
          <p:spPr bwMode="auto">
            <a:xfrm>
              <a:off x="5608493" y="1583147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Line 288"/>
            <p:cNvSpPr>
              <a:spLocks noChangeShapeType="1"/>
            </p:cNvSpPr>
            <p:nvPr/>
          </p:nvSpPr>
          <p:spPr bwMode="auto">
            <a:xfrm>
              <a:off x="5592680" y="1583147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Line 289"/>
            <p:cNvSpPr>
              <a:spLocks noChangeShapeType="1"/>
            </p:cNvSpPr>
            <p:nvPr/>
          </p:nvSpPr>
          <p:spPr bwMode="auto">
            <a:xfrm>
              <a:off x="5581732" y="1583147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45" name="Group 292"/>
            <p:cNvGrpSpPr>
              <a:grpSpLocks/>
            </p:cNvGrpSpPr>
            <p:nvPr/>
          </p:nvGrpSpPr>
          <p:grpSpPr bwMode="auto">
            <a:xfrm>
              <a:off x="5519696" y="1870467"/>
              <a:ext cx="209220" cy="136765"/>
              <a:chOff x="2082" y="2304"/>
              <a:chExt cx="172" cy="119"/>
            </a:xfrm>
          </p:grpSpPr>
          <p:sp>
            <p:nvSpPr>
              <p:cNvPr id="22480" name="Rectangle 290"/>
              <p:cNvSpPr>
                <a:spLocks noChangeArrowheads="1"/>
              </p:cNvSpPr>
              <p:nvPr/>
            </p:nvSpPr>
            <p:spPr bwMode="auto">
              <a:xfrm>
                <a:off x="2082" y="2304"/>
                <a:ext cx="172" cy="119"/>
              </a:xfrm>
              <a:prstGeom prst="rect">
                <a:avLst/>
              </a:prstGeom>
              <a:solidFill>
                <a:srgbClr val="FFF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1" name="Rectangle 291"/>
              <p:cNvSpPr>
                <a:spLocks noChangeArrowheads="1"/>
              </p:cNvSpPr>
              <p:nvPr/>
            </p:nvSpPr>
            <p:spPr bwMode="auto">
              <a:xfrm>
                <a:off x="2082" y="2304"/>
                <a:ext cx="172" cy="119"/>
              </a:xfrm>
              <a:prstGeom prst="rect">
                <a:avLst/>
              </a:prstGeom>
              <a:noFill/>
              <a:ln w="1" cap="rnd">
                <a:solidFill>
                  <a:srgbClr val="CFA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57" name="Line 293"/>
            <p:cNvSpPr>
              <a:spLocks noChangeShapeType="1"/>
            </p:cNvSpPr>
            <p:nvPr/>
          </p:nvSpPr>
          <p:spPr bwMode="auto">
            <a:xfrm>
              <a:off x="5651067" y="1583147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51" name="Group 296"/>
            <p:cNvGrpSpPr>
              <a:grpSpLocks/>
            </p:cNvGrpSpPr>
            <p:nvPr/>
          </p:nvGrpSpPr>
          <p:grpSpPr bwMode="auto">
            <a:xfrm>
              <a:off x="6157087" y="1583147"/>
              <a:ext cx="153266" cy="171243"/>
              <a:chOff x="2606" y="2054"/>
              <a:chExt cx="126" cy="149"/>
            </a:xfrm>
          </p:grpSpPr>
          <p:sp>
            <p:nvSpPr>
              <p:cNvPr id="22478" name="Rectangle 294"/>
              <p:cNvSpPr>
                <a:spLocks noChangeArrowheads="1"/>
              </p:cNvSpPr>
              <p:nvPr/>
            </p:nvSpPr>
            <p:spPr bwMode="auto">
              <a:xfrm>
                <a:off x="2606" y="2054"/>
                <a:ext cx="126" cy="14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9" name="Rectangle 295"/>
              <p:cNvSpPr>
                <a:spLocks noChangeArrowheads="1"/>
              </p:cNvSpPr>
              <p:nvPr/>
            </p:nvSpPr>
            <p:spPr bwMode="auto">
              <a:xfrm>
                <a:off x="2606" y="2054"/>
                <a:ext cx="126" cy="149"/>
              </a:xfrm>
              <a:prstGeom prst="rect">
                <a:avLst/>
              </a:prstGeom>
              <a:noFill/>
              <a:ln w="1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59" name="Line 297"/>
            <p:cNvSpPr>
              <a:spLocks noChangeShapeType="1"/>
            </p:cNvSpPr>
            <p:nvPr/>
          </p:nvSpPr>
          <p:spPr bwMode="auto">
            <a:xfrm>
              <a:off x="6187498" y="1583147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Line 298"/>
            <p:cNvSpPr>
              <a:spLocks noChangeShapeType="1"/>
            </p:cNvSpPr>
            <p:nvPr/>
          </p:nvSpPr>
          <p:spPr bwMode="auto">
            <a:xfrm>
              <a:off x="6265347" y="1583147"/>
              <a:ext cx="3650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Line 299"/>
            <p:cNvSpPr>
              <a:spLocks noChangeShapeType="1"/>
            </p:cNvSpPr>
            <p:nvPr/>
          </p:nvSpPr>
          <p:spPr bwMode="auto">
            <a:xfrm>
              <a:off x="6281160" y="1583147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Line 300"/>
            <p:cNvSpPr>
              <a:spLocks noChangeShapeType="1"/>
            </p:cNvSpPr>
            <p:nvPr/>
          </p:nvSpPr>
          <p:spPr bwMode="auto">
            <a:xfrm>
              <a:off x="6293324" y="1583147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56" name="Group 303"/>
            <p:cNvGrpSpPr>
              <a:grpSpLocks/>
            </p:cNvGrpSpPr>
            <p:nvPr/>
          </p:nvGrpSpPr>
          <p:grpSpPr bwMode="auto">
            <a:xfrm>
              <a:off x="6147356" y="1870467"/>
              <a:ext cx="210437" cy="136765"/>
              <a:chOff x="2598" y="2304"/>
              <a:chExt cx="173" cy="119"/>
            </a:xfrm>
          </p:grpSpPr>
          <p:sp>
            <p:nvSpPr>
              <p:cNvPr id="22476" name="Rectangle 301"/>
              <p:cNvSpPr>
                <a:spLocks noChangeArrowheads="1"/>
              </p:cNvSpPr>
              <p:nvPr/>
            </p:nvSpPr>
            <p:spPr bwMode="auto">
              <a:xfrm>
                <a:off x="2598" y="2304"/>
                <a:ext cx="173" cy="119"/>
              </a:xfrm>
              <a:prstGeom prst="rect">
                <a:avLst/>
              </a:prstGeom>
              <a:solidFill>
                <a:srgbClr val="FFF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7" name="Rectangle 302"/>
              <p:cNvSpPr>
                <a:spLocks noChangeArrowheads="1"/>
              </p:cNvSpPr>
              <p:nvPr/>
            </p:nvSpPr>
            <p:spPr bwMode="auto">
              <a:xfrm>
                <a:off x="2598" y="2304"/>
                <a:ext cx="173" cy="119"/>
              </a:xfrm>
              <a:prstGeom prst="rect">
                <a:avLst/>
              </a:prstGeom>
              <a:noFill/>
              <a:ln w="1" cap="rnd">
                <a:solidFill>
                  <a:srgbClr val="CFA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64" name="Line 304"/>
            <p:cNvSpPr>
              <a:spLocks noChangeShapeType="1"/>
            </p:cNvSpPr>
            <p:nvPr/>
          </p:nvSpPr>
          <p:spPr bwMode="auto">
            <a:xfrm>
              <a:off x="6223990" y="1583147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58" name="Group 307"/>
            <p:cNvGrpSpPr>
              <a:grpSpLocks/>
            </p:cNvGrpSpPr>
            <p:nvPr/>
          </p:nvGrpSpPr>
          <p:grpSpPr bwMode="auto">
            <a:xfrm>
              <a:off x="6003822" y="2300298"/>
              <a:ext cx="12164" cy="29881"/>
              <a:chOff x="2480" y="2678"/>
              <a:chExt cx="10" cy="26"/>
            </a:xfrm>
          </p:grpSpPr>
          <p:sp>
            <p:nvSpPr>
              <p:cNvPr id="22474" name="Freeform 305"/>
              <p:cNvSpPr>
                <a:spLocks/>
              </p:cNvSpPr>
              <p:nvPr/>
            </p:nvSpPr>
            <p:spPr bwMode="auto">
              <a:xfrm>
                <a:off x="2480" y="2678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26 h 26"/>
                  <a:gd name="T4" fmla="*/ 10 w 10"/>
                  <a:gd name="T5" fmla="*/ 13 h 26"/>
                  <a:gd name="T6" fmla="*/ 5 w 10"/>
                  <a:gd name="T7" fmla="*/ 0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26"/>
                    </a:lnTo>
                    <a:lnTo>
                      <a:pt x="10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5" name="Freeform 306"/>
              <p:cNvSpPr>
                <a:spLocks/>
              </p:cNvSpPr>
              <p:nvPr/>
            </p:nvSpPr>
            <p:spPr bwMode="auto">
              <a:xfrm>
                <a:off x="2480" y="2678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26 h 26"/>
                  <a:gd name="T4" fmla="*/ 10 w 10"/>
                  <a:gd name="T5" fmla="*/ 13 h 26"/>
                  <a:gd name="T6" fmla="*/ 5 w 10"/>
                  <a:gd name="T7" fmla="*/ 0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26"/>
                    </a:lnTo>
                    <a:lnTo>
                      <a:pt x="10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63" name="Group 310"/>
            <p:cNvGrpSpPr>
              <a:grpSpLocks/>
            </p:cNvGrpSpPr>
            <p:nvPr/>
          </p:nvGrpSpPr>
          <p:grpSpPr bwMode="auto">
            <a:xfrm>
              <a:off x="6001389" y="2370405"/>
              <a:ext cx="14597" cy="29881"/>
              <a:chOff x="2478" y="2739"/>
              <a:chExt cx="12" cy="26"/>
            </a:xfrm>
          </p:grpSpPr>
          <p:sp>
            <p:nvSpPr>
              <p:cNvPr id="22472" name="Freeform 308"/>
              <p:cNvSpPr>
                <a:spLocks/>
              </p:cNvSpPr>
              <p:nvPr/>
            </p:nvSpPr>
            <p:spPr bwMode="auto">
              <a:xfrm>
                <a:off x="2478" y="2739"/>
                <a:ext cx="12" cy="26"/>
              </a:xfrm>
              <a:custGeom>
                <a:avLst/>
                <a:gdLst>
                  <a:gd name="T0" fmla="*/ 0 w 12"/>
                  <a:gd name="T1" fmla="*/ 14 h 26"/>
                  <a:gd name="T2" fmla="*/ 6 w 12"/>
                  <a:gd name="T3" fmla="*/ 26 h 26"/>
                  <a:gd name="T4" fmla="*/ 12 w 12"/>
                  <a:gd name="T5" fmla="*/ 14 h 26"/>
                  <a:gd name="T6" fmla="*/ 6 w 12"/>
                  <a:gd name="T7" fmla="*/ 0 h 26"/>
                  <a:gd name="T8" fmla="*/ 0 w 12"/>
                  <a:gd name="T9" fmla="*/ 1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6"/>
                  <a:gd name="T17" fmla="*/ 12 w 12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6">
                    <a:moveTo>
                      <a:pt x="0" y="14"/>
                    </a:moveTo>
                    <a:lnTo>
                      <a:pt x="6" y="26"/>
                    </a:lnTo>
                    <a:lnTo>
                      <a:pt x="12" y="14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3" name="Freeform 309"/>
              <p:cNvSpPr>
                <a:spLocks/>
              </p:cNvSpPr>
              <p:nvPr/>
            </p:nvSpPr>
            <p:spPr bwMode="auto">
              <a:xfrm>
                <a:off x="2478" y="2739"/>
                <a:ext cx="12" cy="26"/>
              </a:xfrm>
              <a:custGeom>
                <a:avLst/>
                <a:gdLst>
                  <a:gd name="T0" fmla="*/ 0 w 12"/>
                  <a:gd name="T1" fmla="*/ 14 h 26"/>
                  <a:gd name="T2" fmla="*/ 6 w 12"/>
                  <a:gd name="T3" fmla="*/ 26 h 26"/>
                  <a:gd name="T4" fmla="*/ 12 w 12"/>
                  <a:gd name="T5" fmla="*/ 14 h 26"/>
                  <a:gd name="T6" fmla="*/ 6 w 12"/>
                  <a:gd name="T7" fmla="*/ 0 h 26"/>
                  <a:gd name="T8" fmla="*/ 0 w 12"/>
                  <a:gd name="T9" fmla="*/ 1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6"/>
                  <a:gd name="T17" fmla="*/ 12 w 12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6">
                    <a:moveTo>
                      <a:pt x="0" y="14"/>
                    </a:moveTo>
                    <a:lnTo>
                      <a:pt x="6" y="26"/>
                    </a:lnTo>
                    <a:lnTo>
                      <a:pt x="12" y="14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65" name="Group 313"/>
            <p:cNvGrpSpPr>
              <a:grpSpLocks/>
            </p:cNvGrpSpPr>
            <p:nvPr/>
          </p:nvGrpSpPr>
          <p:grpSpPr bwMode="auto">
            <a:xfrm>
              <a:off x="6018418" y="2362360"/>
              <a:ext cx="13381" cy="31031"/>
              <a:chOff x="2492" y="2732"/>
              <a:chExt cx="11" cy="27"/>
            </a:xfrm>
          </p:grpSpPr>
          <p:sp>
            <p:nvSpPr>
              <p:cNvPr id="22470" name="Freeform 311"/>
              <p:cNvSpPr>
                <a:spLocks/>
              </p:cNvSpPr>
              <p:nvPr/>
            </p:nvSpPr>
            <p:spPr bwMode="auto">
              <a:xfrm>
                <a:off x="2492" y="2732"/>
                <a:ext cx="11" cy="27"/>
              </a:xfrm>
              <a:custGeom>
                <a:avLst/>
                <a:gdLst>
                  <a:gd name="T0" fmla="*/ 0 w 11"/>
                  <a:gd name="T1" fmla="*/ 14 h 27"/>
                  <a:gd name="T2" fmla="*/ 5 w 11"/>
                  <a:gd name="T3" fmla="*/ 27 h 27"/>
                  <a:gd name="T4" fmla="*/ 11 w 11"/>
                  <a:gd name="T5" fmla="*/ 14 h 27"/>
                  <a:gd name="T6" fmla="*/ 5 w 11"/>
                  <a:gd name="T7" fmla="*/ 0 h 27"/>
                  <a:gd name="T8" fmla="*/ 0 w 11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7"/>
                  <a:gd name="T17" fmla="*/ 11 w 1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7">
                    <a:moveTo>
                      <a:pt x="0" y="14"/>
                    </a:moveTo>
                    <a:lnTo>
                      <a:pt x="5" y="27"/>
                    </a:lnTo>
                    <a:lnTo>
                      <a:pt x="11" y="14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1" name="Freeform 312"/>
              <p:cNvSpPr>
                <a:spLocks/>
              </p:cNvSpPr>
              <p:nvPr/>
            </p:nvSpPr>
            <p:spPr bwMode="auto">
              <a:xfrm>
                <a:off x="2492" y="2732"/>
                <a:ext cx="11" cy="27"/>
              </a:xfrm>
              <a:custGeom>
                <a:avLst/>
                <a:gdLst>
                  <a:gd name="T0" fmla="*/ 0 w 11"/>
                  <a:gd name="T1" fmla="*/ 14 h 27"/>
                  <a:gd name="T2" fmla="*/ 5 w 11"/>
                  <a:gd name="T3" fmla="*/ 27 h 27"/>
                  <a:gd name="T4" fmla="*/ 11 w 11"/>
                  <a:gd name="T5" fmla="*/ 14 h 27"/>
                  <a:gd name="T6" fmla="*/ 5 w 11"/>
                  <a:gd name="T7" fmla="*/ 0 h 27"/>
                  <a:gd name="T8" fmla="*/ 0 w 11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7"/>
                  <a:gd name="T17" fmla="*/ 11 w 1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7">
                    <a:moveTo>
                      <a:pt x="0" y="14"/>
                    </a:moveTo>
                    <a:lnTo>
                      <a:pt x="5" y="27"/>
                    </a:lnTo>
                    <a:lnTo>
                      <a:pt x="11" y="14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66" name="Group 316"/>
            <p:cNvGrpSpPr>
              <a:grpSpLocks/>
            </p:cNvGrpSpPr>
            <p:nvPr/>
          </p:nvGrpSpPr>
          <p:grpSpPr bwMode="auto">
            <a:xfrm>
              <a:off x="6031799" y="2276164"/>
              <a:ext cx="14597" cy="31031"/>
              <a:chOff x="2503" y="2657"/>
              <a:chExt cx="12" cy="27"/>
            </a:xfrm>
          </p:grpSpPr>
          <p:sp>
            <p:nvSpPr>
              <p:cNvPr id="22468" name="Freeform 314"/>
              <p:cNvSpPr>
                <a:spLocks/>
              </p:cNvSpPr>
              <p:nvPr/>
            </p:nvSpPr>
            <p:spPr bwMode="auto">
              <a:xfrm>
                <a:off x="2503" y="2657"/>
                <a:ext cx="12" cy="27"/>
              </a:xfrm>
              <a:custGeom>
                <a:avLst/>
                <a:gdLst>
                  <a:gd name="T0" fmla="*/ 0 w 12"/>
                  <a:gd name="T1" fmla="*/ 14 h 27"/>
                  <a:gd name="T2" fmla="*/ 6 w 12"/>
                  <a:gd name="T3" fmla="*/ 27 h 27"/>
                  <a:gd name="T4" fmla="*/ 12 w 12"/>
                  <a:gd name="T5" fmla="*/ 14 h 27"/>
                  <a:gd name="T6" fmla="*/ 6 w 12"/>
                  <a:gd name="T7" fmla="*/ 0 h 27"/>
                  <a:gd name="T8" fmla="*/ 0 w 12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7"/>
                  <a:gd name="T17" fmla="*/ 12 w 12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7">
                    <a:moveTo>
                      <a:pt x="0" y="14"/>
                    </a:moveTo>
                    <a:lnTo>
                      <a:pt x="6" y="27"/>
                    </a:lnTo>
                    <a:lnTo>
                      <a:pt x="12" y="14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9" name="Freeform 315"/>
              <p:cNvSpPr>
                <a:spLocks/>
              </p:cNvSpPr>
              <p:nvPr/>
            </p:nvSpPr>
            <p:spPr bwMode="auto">
              <a:xfrm>
                <a:off x="2503" y="2657"/>
                <a:ext cx="12" cy="27"/>
              </a:xfrm>
              <a:custGeom>
                <a:avLst/>
                <a:gdLst>
                  <a:gd name="T0" fmla="*/ 0 w 12"/>
                  <a:gd name="T1" fmla="*/ 14 h 27"/>
                  <a:gd name="T2" fmla="*/ 6 w 12"/>
                  <a:gd name="T3" fmla="*/ 27 h 27"/>
                  <a:gd name="T4" fmla="*/ 12 w 12"/>
                  <a:gd name="T5" fmla="*/ 14 h 27"/>
                  <a:gd name="T6" fmla="*/ 6 w 12"/>
                  <a:gd name="T7" fmla="*/ 0 h 27"/>
                  <a:gd name="T8" fmla="*/ 0 w 12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7"/>
                  <a:gd name="T17" fmla="*/ 12 w 12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7">
                    <a:moveTo>
                      <a:pt x="0" y="14"/>
                    </a:moveTo>
                    <a:lnTo>
                      <a:pt x="6" y="27"/>
                    </a:lnTo>
                    <a:lnTo>
                      <a:pt x="12" y="14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67" name="Group 319"/>
            <p:cNvGrpSpPr>
              <a:grpSpLocks/>
            </p:cNvGrpSpPr>
            <p:nvPr/>
          </p:nvGrpSpPr>
          <p:grpSpPr bwMode="auto">
            <a:xfrm>
              <a:off x="5992874" y="2219849"/>
              <a:ext cx="10948" cy="33329"/>
              <a:chOff x="2471" y="2608"/>
              <a:chExt cx="9" cy="29"/>
            </a:xfrm>
          </p:grpSpPr>
          <p:sp>
            <p:nvSpPr>
              <p:cNvPr id="22466" name="Freeform 317"/>
              <p:cNvSpPr>
                <a:spLocks/>
              </p:cNvSpPr>
              <p:nvPr/>
            </p:nvSpPr>
            <p:spPr bwMode="auto">
              <a:xfrm>
                <a:off x="2471" y="2608"/>
                <a:ext cx="9" cy="29"/>
              </a:xfrm>
              <a:custGeom>
                <a:avLst/>
                <a:gdLst>
                  <a:gd name="T0" fmla="*/ 0 w 9"/>
                  <a:gd name="T1" fmla="*/ 14 h 29"/>
                  <a:gd name="T2" fmla="*/ 4 w 9"/>
                  <a:gd name="T3" fmla="*/ 29 h 29"/>
                  <a:gd name="T4" fmla="*/ 9 w 9"/>
                  <a:gd name="T5" fmla="*/ 14 h 29"/>
                  <a:gd name="T6" fmla="*/ 4 w 9"/>
                  <a:gd name="T7" fmla="*/ 0 h 29"/>
                  <a:gd name="T8" fmla="*/ 0 w 9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0" y="14"/>
                    </a:moveTo>
                    <a:lnTo>
                      <a:pt x="4" y="29"/>
                    </a:lnTo>
                    <a:lnTo>
                      <a:pt x="9" y="1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7" name="Freeform 318"/>
              <p:cNvSpPr>
                <a:spLocks/>
              </p:cNvSpPr>
              <p:nvPr/>
            </p:nvSpPr>
            <p:spPr bwMode="auto">
              <a:xfrm>
                <a:off x="2471" y="2608"/>
                <a:ext cx="9" cy="29"/>
              </a:xfrm>
              <a:custGeom>
                <a:avLst/>
                <a:gdLst>
                  <a:gd name="T0" fmla="*/ 0 w 9"/>
                  <a:gd name="T1" fmla="*/ 14 h 29"/>
                  <a:gd name="T2" fmla="*/ 4 w 9"/>
                  <a:gd name="T3" fmla="*/ 29 h 29"/>
                  <a:gd name="T4" fmla="*/ 9 w 9"/>
                  <a:gd name="T5" fmla="*/ 14 h 29"/>
                  <a:gd name="T6" fmla="*/ 4 w 9"/>
                  <a:gd name="T7" fmla="*/ 0 h 29"/>
                  <a:gd name="T8" fmla="*/ 0 w 9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0" y="14"/>
                    </a:moveTo>
                    <a:lnTo>
                      <a:pt x="4" y="29"/>
                    </a:lnTo>
                    <a:lnTo>
                      <a:pt x="9" y="1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68" name="Group 322"/>
            <p:cNvGrpSpPr>
              <a:grpSpLocks/>
            </p:cNvGrpSpPr>
            <p:nvPr/>
          </p:nvGrpSpPr>
          <p:grpSpPr bwMode="auto">
            <a:xfrm>
              <a:off x="6046396" y="2449705"/>
              <a:ext cx="9731" cy="31031"/>
              <a:chOff x="2515" y="2808"/>
              <a:chExt cx="8" cy="27"/>
            </a:xfrm>
          </p:grpSpPr>
          <p:sp>
            <p:nvSpPr>
              <p:cNvPr id="22464" name="Freeform 320"/>
              <p:cNvSpPr>
                <a:spLocks/>
              </p:cNvSpPr>
              <p:nvPr/>
            </p:nvSpPr>
            <p:spPr bwMode="auto">
              <a:xfrm>
                <a:off x="2515" y="2808"/>
                <a:ext cx="8" cy="27"/>
              </a:xfrm>
              <a:custGeom>
                <a:avLst/>
                <a:gdLst>
                  <a:gd name="T0" fmla="*/ 8 w 8"/>
                  <a:gd name="T1" fmla="*/ 13 h 27"/>
                  <a:gd name="T2" fmla="*/ 4 w 8"/>
                  <a:gd name="T3" fmla="*/ 27 h 27"/>
                  <a:gd name="T4" fmla="*/ 0 w 8"/>
                  <a:gd name="T5" fmla="*/ 13 h 27"/>
                  <a:gd name="T6" fmla="*/ 4 w 8"/>
                  <a:gd name="T7" fmla="*/ 0 h 27"/>
                  <a:gd name="T8" fmla="*/ 8 w 8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7"/>
                  <a:gd name="T17" fmla="*/ 8 w 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7">
                    <a:moveTo>
                      <a:pt x="8" y="13"/>
                    </a:moveTo>
                    <a:lnTo>
                      <a:pt x="4" y="27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5" name="Freeform 321"/>
              <p:cNvSpPr>
                <a:spLocks/>
              </p:cNvSpPr>
              <p:nvPr/>
            </p:nvSpPr>
            <p:spPr bwMode="auto">
              <a:xfrm>
                <a:off x="2515" y="2808"/>
                <a:ext cx="8" cy="27"/>
              </a:xfrm>
              <a:custGeom>
                <a:avLst/>
                <a:gdLst>
                  <a:gd name="T0" fmla="*/ 8 w 8"/>
                  <a:gd name="T1" fmla="*/ 13 h 27"/>
                  <a:gd name="T2" fmla="*/ 4 w 8"/>
                  <a:gd name="T3" fmla="*/ 27 h 27"/>
                  <a:gd name="T4" fmla="*/ 0 w 8"/>
                  <a:gd name="T5" fmla="*/ 13 h 27"/>
                  <a:gd name="T6" fmla="*/ 4 w 8"/>
                  <a:gd name="T7" fmla="*/ 0 h 27"/>
                  <a:gd name="T8" fmla="*/ 8 w 8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7"/>
                  <a:gd name="T17" fmla="*/ 8 w 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7">
                    <a:moveTo>
                      <a:pt x="8" y="13"/>
                    </a:moveTo>
                    <a:lnTo>
                      <a:pt x="4" y="27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69" name="Group 325"/>
            <p:cNvGrpSpPr>
              <a:grpSpLocks/>
            </p:cNvGrpSpPr>
            <p:nvPr/>
          </p:nvGrpSpPr>
          <p:grpSpPr bwMode="auto">
            <a:xfrm>
              <a:off x="6062209" y="2271567"/>
              <a:ext cx="8515" cy="28732"/>
              <a:chOff x="2528" y="2653"/>
              <a:chExt cx="7" cy="25"/>
            </a:xfrm>
          </p:grpSpPr>
          <p:sp>
            <p:nvSpPr>
              <p:cNvPr id="22462" name="Freeform 323"/>
              <p:cNvSpPr>
                <a:spLocks/>
              </p:cNvSpPr>
              <p:nvPr/>
            </p:nvSpPr>
            <p:spPr bwMode="auto">
              <a:xfrm>
                <a:off x="2528" y="2653"/>
                <a:ext cx="7" cy="25"/>
              </a:xfrm>
              <a:custGeom>
                <a:avLst/>
                <a:gdLst>
                  <a:gd name="T0" fmla="*/ 7 w 7"/>
                  <a:gd name="T1" fmla="*/ 12 h 25"/>
                  <a:gd name="T2" fmla="*/ 3 w 7"/>
                  <a:gd name="T3" fmla="*/ 25 h 25"/>
                  <a:gd name="T4" fmla="*/ 0 w 7"/>
                  <a:gd name="T5" fmla="*/ 12 h 25"/>
                  <a:gd name="T6" fmla="*/ 3 w 7"/>
                  <a:gd name="T7" fmla="*/ 0 h 25"/>
                  <a:gd name="T8" fmla="*/ 7 w 7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2"/>
                    </a:moveTo>
                    <a:lnTo>
                      <a:pt x="3" y="2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3" name="Freeform 324"/>
              <p:cNvSpPr>
                <a:spLocks/>
              </p:cNvSpPr>
              <p:nvPr/>
            </p:nvSpPr>
            <p:spPr bwMode="auto">
              <a:xfrm>
                <a:off x="2528" y="2653"/>
                <a:ext cx="7" cy="25"/>
              </a:xfrm>
              <a:custGeom>
                <a:avLst/>
                <a:gdLst>
                  <a:gd name="T0" fmla="*/ 7 w 7"/>
                  <a:gd name="T1" fmla="*/ 12 h 25"/>
                  <a:gd name="T2" fmla="*/ 3 w 7"/>
                  <a:gd name="T3" fmla="*/ 25 h 25"/>
                  <a:gd name="T4" fmla="*/ 0 w 7"/>
                  <a:gd name="T5" fmla="*/ 12 h 25"/>
                  <a:gd name="T6" fmla="*/ 3 w 7"/>
                  <a:gd name="T7" fmla="*/ 0 h 25"/>
                  <a:gd name="T8" fmla="*/ 7 w 7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2"/>
                    </a:moveTo>
                    <a:lnTo>
                      <a:pt x="3" y="2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7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70" name="Group 328"/>
            <p:cNvGrpSpPr>
              <a:grpSpLocks/>
            </p:cNvGrpSpPr>
            <p:nvPr/>
          </p:nvGrpSpPr>
          <p:grpSpPr bwMode="auto">
            <a:xfrm>
              <a:off x="6037881" y="2377301"/>
              <a:ext cx="8515" cy="33329"/>
              <a:chOff x="2508" y="2745"/>
              <a:chExt cx="7" cy="29"/>
            </a:xfrm>
          </p:grpSpPr>
          <p:sp>
            <p:nvSpPr>
              <p:cNvPr id="22460" name="Freeform 326"/>
              <p:cNvSpPr>
                <a:spLocks/>
              </p:cNvSpPr>
              <p:nvPr/>
            </p:nvSpPr>
            <p:spPr bwMode="auto">
              <a:xfrm>
                <a:off x="2508" y="2745"/>
                <a:ext cx="7" cy="29"/>
              </a:xfrm>
              <a:custGeom>
                <a:avLst/>
                <a:gdLst>
                  <a:gd name="T0" fmla="*/ 7 w 7"/>
                  <a:gd name="T1" fmla="*/ 14 h 29"/>
                  <a:gd name="T2" fmla="*/ 3 w 7"/>
                  <a:gd name="T3" fmla="*/ 29 h 29"/>
                  <a:gd name="T4" fmla="*/ 0 w 7"/>
                  <a:gd name="T5" fmla="*/ 14 h 29"/>
                  <a:gd name="T6" fmla="*/ 3 w 7"/>
                  <a:gd name="T7" fmla="*/ 0 h 29"/>
                  <a:gd name="T8" fmla="*/ 7 w 7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9"/>
                  <a:gd name="T17" fmla="*/ 7 w 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9">
                    <a:moveTo>
                      <a:pt x="7" y="14"/>
                    </a:moveTo>
                    <a:lnTo>
                      <a:pt x="3" y="29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1" name="Freeform 327"/>
              <p:cNvSpPr>
                <a:spLocks/>
              </p:cNvSpPr>
              <p:nvPr/>
            </p:nvSpPr>
            <p:spPr bwMode="auto">
              <a:xfrm>
                <a:off x="2508" y="2745"/>
                <a:ext cx="7" cy="29"/>
              </a:xfrm>
              <a:custGeom>
                <a:avLst/>
                <a:gdLst>
                  <a:gd name="T0" fmla="*/ 7 w 7"/>
                  <a:gd name="T1" fmla="*/ 14 h 29"/>
                  <a:gd name="T2" fmla="*/ 3 w 7"/>
                  <a:gd name="T3" fmla="*/ 29 h 29"/>
                  <a:gd name="T4" fmla="*/ 0 w 7"/>
                  <a:gd name="T5" fmla="*/ 14 h 29"/>
                  <a:gd name="T6" fmla="*/ 3 w 7"/>
                  <a:gd name="T7" fmla="*/ 0 h 29"/>
                  <a:gd name="T8" fmla="*/ 7 w 7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9"/>
                  <a:gd name="T17" fmla="*/ 7 w 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9">
                    <a:moveTo>
                      <a:pt x="7" y="14"/>
                    </a:moveTo>
                    <a:lnTo>
                      <a:pt x="3" y="29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7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71" name="Group 331"/>
            <p:cNvGrpSpPr>
              <a:grpSpLocks/>
            </p:cNvGrpSpPr>
            <p:nvPr/>
          </p:nvGrpSpPr>
          <p:grpSpPr bwMode="auto">
            <a:xfrm>
              <a:off x="6062209" y="2339374"/>
              <a:ext cx="8515" cy="31031"/>
              <a:chOff x="2528" y="2712"/>
              <a:chExt cx="7" cy="27"/>
            </a:xfrm>
          </p:grpSpPr>
          <p:sp>
            <p:nvSpPr>
              <p:cNvPr id="22458" name="Freeform 329"/>
              <p:cNvSpPr>
                <a:spLocks/>
              </p:cNvSpPr>
              <p:nvPr/>
            </p:nvSpPr>
            <p:spPr bwMode="auto">
              <a:xfrm>
                <a:off x="2528" y="2712"/>
                <a:ext cx="7" cy="27"/>
              </a:xfrm>
              <a:custGeom>
                <a:avLst/>
                <a:gdLst>
                  <a:gd name="T0" fmla="*/ 7 w 7"/>
                  <a:gd name="T1" fmla="*/ 14 h 27"/>
                  <a:gd name="T2" fmla="*/ 3 w 7"/>
                  <a:gd name="T3" fmla="*/ 27 h 27"/>
                  <a:gd name="T4" fmla="*/ 0 w 7"/>
                  <a:gd name="T5" fmla="*/ 14 h 27"/>
                  <a:gd name="T6" fmla="*/ 3 w 7"/>
                  <a:gd name="T7" fmla="*/ 0 h 27"/>
                  <a:gd name="T8" fmla="*/ 7 w 7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7"/>
                  <a:gd name="T17" fmla="*/ 7 w 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7">
                    <a:moveTo>
                      <a:pt x="7" y="14"/>
                    </a:moveTo>
                    <a:lnTo>
                      <a:pt x="3" y="27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9" name="Freeform 330"/>
              <p:cNvSpPr>
                <a:spLocks/>
              </p:cNvSpPr>
              <p:nvPr/>
            </p:nvSpPr>
            <p:spPr bwMode="auto">
              <a:xfrm>
                <a:off x="2528" y="2712"/>
                <a:ext cx="7" cy="27"/>
              </a:xfrm>
              <a:custGeom>
                <a:avLst/>
                <a:gdLst>
                  <a:gd name="T0" fmla="*/ 7 w 7"/>
                  <a:gd name="T1" fmla="*/ 14 h 27"/>
                  <a:gd name="T2" fmla="*/ 3 w 7"/>
                  <a:gd name="T3" fmla="*/ 27 h 27"/>
                  <a:gd name="T4" fmla="*/ 0 w 7"/>
                  <a:gd name="T5" fmla="*/ 14 h 27"/>
                  <a:gd name="T6" fmla="*/ 3 w 7"/>
                  <a:gd name="T7" fmla="*/ 0 h 27"/>
                  <a:gd name="T8" fmla="*/ 7 w 7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7"/>
                  <a:gd name="T17" fmla="*/ 7 w 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7">
                    <a:moveTo>
                      <a:pt x="7" y="14"/>
                    </a:moveTo>
                    <a:lnTo>
                      <a:pt x="3" y="27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7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72" name="Group 334"/>
            <p:cNvGrpSpPr>
              <a:grpSpLocks/>
            </p:cNvGrpSpPr>
            <p:nvPr/>
          </p:nvGrpSpPr>
          <p:grpSpPr bwMode="auto">
            <a:xfrm>
              <a:off x="6046396" y="2330180"/>
              <a:ext cx="9731" cy="29881"/>
              <a:chOff x="2515" y="2704"/>
              <a:chExt cx="8" cy="26"/>
            </a:xfrm>
          </p:grpSpPr>
          <p:sp>
            <p:nvSpPr>
              <p:cNvPr id="22456" name="Freeform 332"/>
              <p:cNvSpPr>
                <a:spLocks/>
              </p:cNvSpPr>
              <p:nvPr/>
            </p:nvSpPr>
            <p:spPr bwMode="auto">
              <a:xfrm>
                <a:off x="2515" y="2704"/>
                <a:ext cx="8" cy="26"/>
              </a:xfrm>
              <a:custGeom>
                <a:avLst/>
                <a:gdLst>
                  <a:gd name="T0" fmla="*/ 8 w 8"/>
                  <a:gd name="T1" fmla="*/ 13 h 26"/>
                  <a:gd name="T2" fmla="*/ 4 w 8"/>
                  <a:gd name="T3" fmla="*/ 26 h 26"/>
                  <a:gd name="T4" fmla="*/ 0 w 8"/>
                  <a:gd name="T5" fmla="*/ 13 h 26"/>
                  <a:gd name="T6" fmla="*/ 4 w 8"/>
                  <a:gd name="T7" fmla="*/ 0 h 26"/>
                  <a:gd name="T8" fmla="*/ 8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8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7" name="Freeform 333"/>
              <p:cNvSpPr>
                <a:spLocks/>
              </p:cNvSpPr>
              <p:nvPr/>
            </p:nvSpPr>
            <p:spPr bwMode="auto">
              <a:xfrm>
                <a:off x="2515" y="2704"/>
                <a:ext cx="8" cy="26"/>
              </a:xfrm>
              <a:custGeom>
                <a:avLst/>
                <a:gdLst>
                  <a:gd name="T0" fmla="*/ 8 w 8"/>
                  <a:gd name="T1" fmla="*/ 13 h 26"/>
                  <a:gd name="T2" fmla="*/ 4 w 8"/>
                  <a:gd name="T3" fmla="*/ 26 h 26"/>
                  <a:gd name="T4" fmla="*/ 0 w 8"/>
                  <a:gd name="T5" fmla="*/ 13 h 26"/>
                  <a:gd name="T6" fmla="*/ 4 w 8"/>
                  <a:gd name="T7" fmla="*/ 0 h 26"/>
                  <a:gd name="T8" fmla="*/ 8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8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73" name="Group 337"/>
            <p:cNvGrpSpPr>
              <a:grpSpLocks/>
            </p:cNvGrpSpPr>
            <p:nvPr/>
          </p:nvGrpSpPr>
          <p:grpSpPr bwMode="auto">
            <a:xfrm>
              <a:off x="6037881" y="2246283"/>
              <a:ext cx="8515" cy="29881"/>
              <a:chOff x="2508" y="2631"/>
              <a:chExt cx="7" cy="26"/>
            </a:xfrm>
          </p:grpSpPr>
          <p:sp>
            <p:nvSpPr>
              <p:cNvPr id="22454" name="Freeform 335"/>
              <p:cNvSpPr>
                <a:spLocks/>
              </p:cNvSpPr>
              <p:nvPr/>
            </p:nvSpPr>
            <p:spPr bwMode="auto">
              <a:xfrm>
                <a:off x="2508" y="2631"/>
                <a:ext cx="7" cy="26"/>
              </a:xfrm>
              <a:custGeom>
                <a:avLst/>
                <a:gdLst>
                  <a:gd name="T0" fmla="*/ 7 w 7"/>
                  <a:gd name="T1" fmla="*/ 13 h 26"/>
                  <a:gd name="T2" fmla="*/ 3 w 7"/>
                  <a:gd name="T3" fmla="*/ 26 h 26"/>
                  <a:gd name="T4" fmla="*/ 0 w 7"/>
                  <a:gd name="T5" fmla="*/ 13 h 26"/>
                  <a:gd name="T6" fmla="*/ 3 w 7"/>
                  <a:gd name="T7" fmla="*/ 0 h 26"/>
                  <a:gd name="T8" fmla="*/ 7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7" y="13"/>
                    </a:moveTo>
                    <a:lnTo>
                      <a:pt x="3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5" name="Freeform 336"/>
              <p:cNvSpPr>
                <a:spLocks/>
              </p:cNvSpPr>
              <p:nvPr/>
            </p:nvSpPr>
            <p:spPr bwMode="auto">
              <a:xfrm>
                <a:off x="2508" y="2631"/>
                <a:ext cx="7" cy="26"/>
              </a:xfrm>
              <a:custGeom>
                <a:avLst/>
                <a:gdLst>
                  <a:gd name="T0" fmla="*/ 7 w 7"/>
                  <a:gd name="T1" fmla="*/ 13 h 26"/>
                  <a:gd name="T2" fmla="*/ 3 w 7"/>
                  <a:gd name="T3" fmla="*/ 26 h 26"/>
                  <a:gd name="T4" fmla="*/ 0 w 7"/>
                  <a:gd name="T5" fmla="*/ 13 h 26"/>
                  <a:gd name="T6" fmla="*/ 3 w 7"/>
                  <a:gd name="T7" fmla="*/ 0 h 26"/>
                  <a:gd name="T8" fmla="*/ 7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7" y="13"/>
                    </a:moveTo>
                    <a:lnTo>
                      <a:pt x="3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74" name="Group 340"/>
            <p:cNvGrpSpPr>
              <a:grpSpLocks/>
            </p:cNvGrpSpPr>
            <p:nvPr/>
          </p:nvGrpSpPr>
          <p:grpSpPr bwMode="auto">
            <a:xfrm>
              <a:off x="6076805" y="2189967"/>
              <a:ext cx="7298" cy="29881"/>
              <a:chOff x="2540" y="2582"/>
              <a:chExt cx="6" cy="26"/>
            </a:xfrm>
          </p:grpSpPr>
          <p:sp>
            <p:nvSpPr>
              <p:cNvPr id="22452" name="Freeform 338"/>
              <p:cNvSpPr>
                <a:spLocks/>
              </p:cNvSpPr>
              <p:nvPr/>
            </p:nvSpPr>
            <p:spPr bwMode="auto">
              <a:xfrm>
                <a:off x="2540" y="2582"/>
                <a:ext cx="6" cy="26"/>
              </a:xfrm>
              <a:custGeom>
                <a:avLst/>
                <a:gdLst>
                  <a:gd name="T0" fmla="*/ 6 w 6"/>
                  <a:gd name="T1" fmla="*/ 13 h 26"/>
                  <a:gd name="T2" fmla="*/ 3 w 6"/>
                  <a:gd name="T3" fmla="*/ 26 h 26"/>
                  <a:gd name="T4" fmla="*/ 0 w 6"/>
                  <a:gd name="T5" fmla="*/ 13 h 26"/>
                  <a:gd name="T6" fmla="*/ 3 w 6"/>
                  <a:gd name="T7" fmla="*/ 0 h 26"/>
                  <a:gd name="T8" fmla="*/ 6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6" y="13"/>
                    </a:moveTo>
                    <a:lnTo>
                      <a:pt x="3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3" name="Freeform 339"/>
              <p:cNvSpPr>
                <a:spLocks/>
              </p:cNvSpPr>
              <p:nvPr/>
            </p:nvSpPr>
            <p:spPr bwMode="auto">
              <a:xfrm>
                <a:off x="2540" y="2582"/>
                <a:ext cx="6" cy="26"/>
              </a:xfrm>
              <a:custGeom>
                <a:avLst/>
                <a:gdLst>
                  <a:gd name="T0" fmla="*/ 6 w 6"/>
                  <a:gd name="T1" fmla="*/ 13 h 26"/>
                  <a:gd name="T2" fmla="*/ 3 w 6"/>
                  <a:gd name="T3" fmla="*/ 26 h 26"/>
                  <a:gd name="T4" fmla="*/ 0 w 6"/>
                  <a:gd name="T5" fmla="*/ 13 h 26"/>
                  <a:gd name="T6" fmla="*/ 3 w 6"/>
                  <a:gd name="T7" fmla="*/ 0 h 26"/>
                  <a:gd name="T8" fmla="*/ 6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6" y="13"/>
                    </a:moveTo>
                    <a:lnTo>
                      <a:pt x="3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75" name="Group 343"/>
            <p:cNvGrpSpPr>
              <a:grpSpLocks/>
            </p:cNvGrpSpPr>
            <p:nvPr/>
          </p:nvGrpSpPr>
          <p:grpSpPr bwMode="auto">
            <a:xfrm>
              <a:off x="5921107" y="2618649"/>
              <a:ext cx="13381" cy="28732"/>
              <a:chOff x="2412" y="2955"/>
              <a:chExt cx="11" cy="25"/>
            </a:xfrm>
          </p:grpSpPr>
          <p:sp>
            <p:nvSpPr>
              <p:cNvPr id="22450" name="Freeform 341"/>
              <p:cNvSpPr>
                <a:spLocks/>
              </p:cNvSpPr>
              <p:nvPr/>
            </p:nvSpPr>
            <p:spPr bwMode="auto">
              <a:xfrm>
                <a:off x="2412" y="2955"/>
                <a:ext cx="11" cy="25"/>
              </a:xfrm>
              <a:custGeom>
                <a:avLst/>
                <a:gdLst>
                  <a:gd name="T0" fmla="*/ 0 w 11"/>
                  <a:gd name="T1" fmla="*/ 12 h 25"/>
                  <a:gd name="T2" fmla="*/ 5 w 11"/>
                  <a:gd name="T3" fmla="*/ 25 h 25"/>
                  <a:gd name="T4" fmla="*/ 11 w 11"/>
                  <a:gd name="T5" fmla="*/ 12 h 25"/>
                  <a:gd name="T6" fmla="*/ 5 w 11"/>
                  <a:gd name="T7" fmla="*/ 0 h 25"/>
                  <a:gd name="T8" fmla="*/ 0 w 11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5"/>
                  <a:gd name="T17" fmla="*/ 11 w 11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5">
                    <a:moveTo>
                      <a:pt x="0" y="12"/>
                    </a:moveTo>
                    <a:lnTo>
                      <a:pt x="5" y="25"/>
                    </a:lnTo>
                    <a:lnTo>
                      <a:pt x="11" y="12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1" name="Freeform 342"/>
              <p:cNvSpPr>
                <a:spLocks/>
              </p:cNvSpPr>
              <p:nvPr/>
            </p:nvSpPr>
            <p:spPr bwMode="auto">
              <a:xfrm>
                <a:off x="2412" y="2955"/>
                <a:ext cx="11" cy="25"/>
              </a:xfrm>
              <a:custGeom>
                <a:avLst/>
                <a:gdLst>
                  <a:gd name="T0" fmla="*/ 0 w 11"/>
                  <a:gd name="T1" fmla="*/ 12 h 25"/>
                  <a:gd name="T2" fmla="*/ 5 w 11"/>
                  <a:gd name="T3" fmla="*/ 25 h 25"/>
                  <a:gd name="T4" fmla="*/ 11 w 11"/>
                  <a:gd name="T5" fmla="*/ 12 h 25"/>
                  <a:gd name="T6" fmla="*/ 5 w 11"/>
                  <a:gd name="T7" fmla="*/ 0 h 25"/>
                  <a:gd name="T8" fmla="*/ 0 w 11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5"/>
                  <a:gd name="T17" fmla="*/ 11 w 11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5">
                    <a:moveTo>
                      <a:pt x="0" y="12"/>
                    </a:moveTo>
                    <a:lnTo>
                      <a:pt x="5" y="25"/>
                    </a:lnTo>
                    <a:lnTo>
                      <a:pt x="11" y="12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76" name="Group 346"/>
            <p:cNvGrpSpPr>
              <a:grpSpLocks/>
            </p:cNvGrpSpPr>
            <p:nvPr/>
          </p:nvGrpSpPr>
          <p:grpSpPr bwMode="auto">
            <a:xfrm>
              <a:off x="5917458" y="2689905"/>
              <a:ext cx="13381" cy="27583"/>
              <a:chOff x="2409" y="3017"/>
              <a:chExt cx="11" cy="24"/>
            </a:xfrm>
          </p:grpSpPr>
          <p:sp>
            <p:nvSpPr>
              <p:cNvPr id="22448" name="Freeform 344"/>
              <p:cNvSpPr>
                <a:spLocks/>
              </p:cNvSpPr>
              <p:nvPr/>
            </p:nvSpPr>
            <p:spPr bwMode="auto">
              <a:xfrm>
                <a:off x="2409" y="3017"/>
                <a:ext cx="11" cy="24"/>
              </a:xfrm>
              <a:custGeom>
                <a:avLst/>
                <a:gdLst>
                  <a:gd name="T0" fmla="*/ 0 w 11"/>
                  <a:gd name="T1" fmla="*/ 12 h 24"/>
                  <a:gd name="T2" fmla="*/ 6 w 11"/>
                  <a:gd name="T3" fmla="*/ 24 h 24"/>
                  <a:gd name="T4" fmla="*/ 11 w 11"/>
                  <a:gd name="T5" fmla="*/ 12 h 24"/>
                  <a:gd name="T6" fmla="*/ 6 w 11"/>
                  <a:gd name="T7" fmla="*/ 0 h 24"/>
                  <a:gd name="T8" fmla="*/ 0 w 11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4"/>
                  <a:gd name="T17" fmla="*/ 11 w 1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4">
                    <a:moveTo>
                      <a:pt x="0" y="12"/>
                    </a:moveTo>
                    <a:lnTo>
                      <a:pt x="6" y="24"/>
                    </a:lnTo>
                    <a:lnTo>
                      <a:pt x="11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9" name="Freeform 345"/>
              <p:cNvSpPr>
                <a:spLocks/>
              </p:cNvSpPr>
              <p:nvPr/>
            </p:nvSpPr>
            <p:spPr bwMode="auto">
              <a:xfrm>
                <a:off x="2409" y="3017"/>
                <a:ext cx="11" cy="24"/>
              </a:xfrm>
              <a:custGeom>
                <a:avLst/>
                <a:gdLst>
                  <a:gd name="T0" fmla="*/ 0 w 11"/>
                  <a:gd name="T1" fmla="*/ 12 h 24"/>
                  <a:gd name="T2" fmla="*/ 6 w 11"/>
                  <a:gd name="T3" fmla="*/ 24 h 24"/>
                  <a:gd name="T4" fmla="*/ 11 w 11"/>
                  <a:gd name="T5" fmla="*/ 12 h 24"/>
                  <a:gd name="T6" fmla="*/ 6 w 11"/>
                  <a:gd name="T7" fmla="*/ 0 h 24"/>
                  <a:gd name="T8" fmla="*/ 0 w 11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4"/>
                  <a:gd name="T17" fmla="*/ 11 w 1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4">
                    <a:moveTo>
                      <a:pt x="0" y="12"/>
                    </a:moveTo>
                    <a:lnTo>
                      <a:pt x="6" y="24"/>
                    </a:lnTo>
                    <a:lnTo>
                      <a:pt x="11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77" name="Group 349"/>
            <p:cNvGrpSpPr>
              <a:grpSpLocks/>
            </p:cNvGrpSpPr>
            <p:nvPr/>
          </p:nvGrpSpPr>
          <p:grpSpPr bwMode="auto">
            <a:xfrm>
              <a:off x="5936920" y="2681860"/>
              <a:ext cx="12164" cy="28732"/>
              <a:chOff x="2425" y="3010"/>
              <a:chExt cx="10" cy="25"/>
            </a:xfrm>
          </p:grpSpPr>
          <p:sp>
            <p:nvSpPr>
              <p:cNvPr id="22446" name="Freeform 347"/>
              <p:cNvSpPr>
                <a:spLocks/>
              </p:cNvSpPr>
              <p:nvPr/>
            </p:nvSpPr>
            <p:spPr bwMode="auto">
              <a:xfrm>
                <a:off x="2425" y="3010"/>
                <a:ext cx="10" cy="25"/>
              </a:xfrm>
              <a:custGeom>
                <a:avLst/>
                <a:gdLst>
                  <a:gd name="T0" fmla="*/ 0 w 10"/>
                  <a:gd name="T1" fmla="*/ 12 h 25"/>
                  <a:gd name="T2" fmla="*/ 5 w 10"/>
                  <a:gd name="T3" fmla="*/ 25 h 25"/>
                  <a:gd name="T4" fmla="*/ 10 w 10"/>
                  <a:gd name="T5" fmla="*/ 12 h 25"/>
                  <a:gd name="T6" fmla="*/ 5 w 10"/>
                  <a:gd name="T7" fmla="*/ 0 h 25"/>
                  <a:gd name="T8" fmla="*/ 0 w 10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2"/>
                    </a:moveTo>
                    <a:lnTo>
                      <a:pt x="5" y="25"/>
                    </a:lnTo>
                    <a:lnTo>
                      <a:pt x="10" y="12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7" name="Freeform 348"/>
              <p:cNvSpPr>
                <a:spLocks/>
              </p:cNvSpPr>
              <p:nvPr/>
            </p:nvSpPr>
            <p:spPr bwMode="auto">
              <a:xfrm>
                <a:off x="2425" y="3010"/>
                <a:ext cx="10" cy="25"/>
              </a:xfrm>
              <a:custGeom>
                <a:avLst/>
                <a:gdLst>
                  <a:gd name="T0" fmla="*/ 0 w 10"/>
                  <a:gd name="T1" fmla="*/ 12 h 25"/>
                  <a:gd name="T2" fmla="*/ 5 w 10"/>
                  <a:gd name="T3" fmla="*/ 25 h 25"/>
                  <a:gd name="T4" fmla="*/ 10 w 10"/>
                  <a:gd name="T5" fmla="*/ 12 h 25"/>
                  <a:gd name="T6" fmla="*/ 5 w 10"/>
                  <a:gd name="T7" fmla="*/ 0 h 25"/>
                  <a:gd name="T8" fmla="*/ 0 w 10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2"/>
                    </a:moveTo>
                    <a:lnTo>
                      <a:pt x="5" y="25"/>
                    </a:lnTo>
                    <a:lnTo>
                      <a:pt x="10" y="12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78" name="Group 352"/>
            <p:cNvGrpSpPr>
              <a:grpSpLocks/>
            </p:cNvGrpSpPr>
            <p:nvPr/>
          </p:nvGrpSpPr>
          <p:grpSpPr bwMode="auto">
            <a:xfrm>
              <a:off x="5951517" y="2595664"/>
              <a:ext cx="9731" cy="31031"/>
              <a:chOff x="2437" y="2935"/>
              <a:chExt cx="8" cy="27"/>
            </a:xfrm>
          </p:grpSpPr>
          <p:sp>
            <p:nvSpPr>
              <p:cNvPr id="22444" name="Freeform 350"/>
              <p:cNvSpPr>
                <a:spLocks/>
              </p:cNvSpPr>
              <p:nvPr/>
            </p:nvSpPr>
            <p:spPr bwMode="auto">
              <a:xfrm>
                <a:off x="2437" y="2935"/>
                <a:ext cx="8" cy="27"/>
              </a:xfrm>
              <a:custGeom>
                <a:avLst/>
                <a:gdLst>
                  <a:gd name="T0" fmla="*/ 0 w 8"/>
                  <a:gd name="T1" fmla="*/ 14 h 27"/>
                  <a:gd name="T2" fmla="*/ 5 w 8"/>
                  <a:gd name="T3" fmla="*/ 27 h 27"/>
                  <a:gd name="T4" fmla="*/ 8 w 8"/>
                  <a:gd name="T5" fmla="*/ 14 h 27"/>
                  <a:gd name="T6" fmla="*/ 5 w 8"/>
                  <a:gd name="T7" fmla="*/ 0 h 27"/>
                  <a:gd name="T8" fmla="*/ 0 w 8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7"/>
                  <a:gd name="T17" fmla="*/ 8 w 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7">
                    <a:moveTo>
                      <a:pt x="0" y="14"/>
                    </a:moveTo>
                    <a:lnTo>
                      <a:pt x="5" y="27"/>
                    </a:lnTo>
                    <a:lnTo>
                      <a:pt x="8" y="14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5" name="Freeform 351"/>
              <p:cNvSpPr>
                <a:spLocks/>
              </p:cNvSpPr>
              <p:nvPr/>
            </p:nvSpPr>
            <p:spPr bwMode="auto">
              <a:xfrm>
                <a:off x="2437" y="2935"/>
                <a:ext cx="8" cy="27"/>
              </a:xfrm>
              <a:custGeom>
                <a:avLst/>
                <a:gdLst>
                  <a:gd name="T0" fmla="*/ 0 w 8"/>
                  <a:gd name="T1" fmla="*/ 14 h 27"/>
                  <a:gd name="T2" fmla="*/ 5 w 8"/>
                  <a:gd name="T3" fmla="*/ 27 h 27"/>
                  <a:gd name="T4" fmla="*/ 8 w 8"/>
                  <a:gd name="T5" fmla="*/ 14 h 27"/>
                  <a:gd name="T6" fmla="*/ 5 w 8"/>
                  <a:gd name="T7" fmla="*/ 0 h 27"/>
                  <a:gd name="T8" fmla="*/ 0 w 8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7"/>
                  <a:gd name="T17" fmla="*/ 8 w 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7">
                    <a:moveTo>
                      <a:pt x="0" y="14"/>
                    </a:moveTo>
                    <a:lnTo>
                      <a:pt x="5" y="27"/>
                    </a:lnTo>
                    <a:lnTo>
                      <a:pt x="8" y="14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79" name="Group 355"/>
            <p:cNvGrpSpPr>
              <a:grpSpLocks/>
            </p:cNvGrpSpPr>
            <p:nvPr/>
          </p:nvGrpSpPr>
          <p:grpSpPr bwMode="auto">
            <a:xfrm>
              <a:off x="5908943" y="2541647"/>
              <a:ext cx="14597" cy="27583"/>
              <a:chOff x="2402" y="2888"/>
              <a:chExt cx="12" cy="24"/>
            </a:xfrm>
          </p:grpSpPr>
          <p:sp>
            <p:nvSpPr>
              <p:cNvPr id="22442" name="Freeform 353"/>
              <p:cNvSpPr>
                <a:spLocks/>
              </p:cNvSpPr>
              <p:nvPr/>
            </p:nvSpPr>
            <p:spPr bwMode="auto">
              <a:xfrm>
                <a:off x="2402" y="2888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12 w 12"/>
                  <a:gd name="T5" fmla="*/ 12 h 24"/>
                  <a:gd name="T6" fmla="*/ 6 w 12"/>
                  <a:gd name="T7" fmla="*/ 0 h 24"/>
                  <a:gd name="T8" fmla="*/ 0 w 12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4"/>
                  <a:gd name="T17" fmla="*/ 12 w 1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3" name="Freeform 354"/>
              <p:cNvSpPr>
                <a:spLocks/>
              </p:cNvSpPr>
              <p:nvPr/>
            </p:nvSpPr>
            <p:spPr bwMode="auto">
              <a:xfrm>
                <a:off x="2402" y="2888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12 w 12"/>
                  <a:gd name="T5" fmla="*/ 12 h 24"/>
                  <a:gd name="T6" fmla="*/ 6 w 12"/>
                  <a:gd name="T7" fmla="*/ 0 h 24"/>
                  <a:gd name="T8" fmla="*/ 0 w 12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4"/>
                  <a:gd name="T17" fmla="*/ 12 w 1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0" name="Group 358"/>
            <p:cNvGrpSpPr>
              <a:grpSpLocks/>
            </p:cNvGrpSpPr>
            <p:nvPr/>
          </p:nvGrpSpPr>
          <p:grpSpPr bwMode="auto">
            <a:xfrm>
              <a:off x="5961248" y="2769205"/>
              <a:ext cx="14597" cy="31031"/>
              <a:chOff x="2445" y="3086"/>
              <a:chExt cx="12" cy="27"/>
            </a:xfrm>
          </p:grpSpPr>
          <p:sp>
            <p:nvSpPr>
              <p:cNvPr id="22440" name="Freeform 356"/>
              <p:cNvSpPr>
                <a:spLocks/>
              </p:cNvSpPr>
              <p:nvPr/>
            </p:nvSpPr>
            <p:spPr bwMode="auto">
              <a:xfrm>
                <a:off x="2445" y="3086"/>
                <a:ext cx="12" cy="27"/>
              </a:xfrm>
              <a:custGeom>
                <a:avLst/>
                <a:gdLst>
                  <a:gd name="T0" fmla="*/ 12 w 12"/>
                  <a:gd name="T1" fmla="*/ 13 h 27"/>
                  <a:gd name="T2" fmla="*/ 6 w 12"/>
                  <a:gd name="T3" fmla="*/ 27 h 27"/>
                  <a:gd name="T4" fmla="*/ 0 w 12"/>
                  <a:gd name="T5" fmla="*/ 13 h 27"/>
                  <a:gd name="T6" fmla="*/ 6 w 12"/>
                  <a:gd name="T7" fmla="*/ 0 h 27"/>
                  <a:gd name="T8" fmla="*/ 12 w 12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7"/>
                  <a:gd name="T17" fmla="*/ 12 w 12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7">
                    <a:moveTo>
                      <a:pt x="12" y="13"/>
                    </a:moveTo>
                    <a:lnTo>
                      <a:pt x="6" y="27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1" name="Freeform 357"/>
              <p:cNvSpPr>
                <a:spLocks/>
              </p:cNvSpPr>
              <p:nvPr/>
            </p:nvSpPr>
            <p:spPr bwMode="auto">
              <a:xfrm>
                <a:off x="2445" y="3086"/>
                <a:ext cx="12" cy="27"/>
              </a:xfrm>
              <a:custGeom>
                <a:avLst/>
                <a:gdLst>
                  <a:gd name="T0" fmla="*/ 12 w 12"/>
                  <a:gd name="T1" fmla="*/ 13 h 27"/>
                  <a:gd name="T2" fmla="*/ 6 w 12"/>
                  <a:gd name="T3" fmla="*/ 27 h 27"/>
                  <a:gd name="T4" fmla="*/ 0 w 12"/>
                  <a:gd name="T5" fmla="*/ 13 h 27"/>
                  <a:gd name="T6" fmla="*/ 6 w 12"/>
                  <a:gd name="T7" fmla="*/ 0 h 27"/>
                  <a:gd name="T8" fmla="*/ 12 w 12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7"/>
                  <a:gd name="T17" fmla="*/ 12 w 12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7">
                    <a:moveTo>
                      <a:pt x="12" y="13"/>
                    </a:moveTo>
                    <a:lnTo>
                      <a:pt x="6" y="27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2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1" name="Group 361"/>
            <p:cNvGrpSpPr>
              <a:grpSpLocks/>
            </p:cNvGrpSpPr>
            <p:nvPr/>
          </p:nvGrpSpPr>
          <p:grpSpPr bwMode="auto">
            <a:xfrm>
              <a:off x="5979494" y="2588768"/>
              <a:ext cx="10948" cy="29881"/>
              <a:chOff x="2460" y="2929"/>
              <a:chExt cx="9" cy="26"/>
            </a:xfrm>
          </p:grpSpPr>
          <p:sp>
            <p:nvSpPr>
              <p:cNvPr id="22438" name="Freeform 359"/>
              <p:cNvSpPr>
                <a:spLocks/>
              </p:cNvSpPr>
              <p:nvPr/>
            </p:nvSpPr>
            <p:spPr bwMode="auto">
              <a:xfrm>
                <a:off x="2460" y="2929"/>
                <a:ext cx="9" cy="26"/>
              </a:xfrm>
              <a:custGeom>
                <a:avLst/>
                <a:gdLst>
                  <a:gd name="T0" fmla="*/ 9 w 9"/>
                  <a:gd name="T1" fmla="*/ 14 h 26"/>
                  <a:gd name="T2" fmla="*/ 4 w 9"/>
                  <a:gd name="T3" fmla="*/ 26 h 26"/>
                  <a:gd name="T4" fmla="*/ 0 w 9"/>
                  <a:gd name="T5" fmla="*/ 14 h 26"/>
                  <a:gd name="T6" fmla="*/ 4 w 9"/>
                  <a:gd name="T7" fmla="*/ 0 h 26"/>
                  <a:gd name="T8" fmla="*/ 9 w 9"/>
                  <a:gd name="T9" fmla="*/ 1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6"/>
                  <a:gd name="T17" fmla="*/ 9 w 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6">
                    <a:moveTo>
                      <a:pt x="9" y="14"/>
                    </a:moveTo>
                    <a:lnTo>
                      <a:pt x="4" y="26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9" name="Freeform 360"/>
              <p:cNvSpPr>
                <a:spLocks/>
              </p:cNvSpPr>
              <p:nvPr/>
            </p:nvSpPr>
            <p:spPr bwMode="auto">
              <a:xfrm>
                <a:off x="2460" y="2929"/>
                <a:ext cx="9" cy="26"/>
              </a:xfrm>
              <a:custGeom>
                <a:avLst/>
                <a:gdLst>
                  <a:gd name="T0" fmla="*/ 9 w 9"/>
                  <a:gd name="T1" fmla="*/ 14 h 26"/>
                  <a:gd name="T2" fmla="*/ 4 w 9"/>
                  <a:gd name="T3" fmla="*/ 26 h 26"/>
                  <a:gd name="T4" fmla="*/ 0 w 9"/>
                  <a:gd name="T5" fmla="*/ 14 h 26"/>
                  <a:gd name="T6" fmla="*/ 4 w 9"/>
                  <a:gd name="T7" fmla="*/ 0 h 26"/>
                  <a:gd name="T8" fmla="*/ 9 w 9"/>
                  <a:gd name="T9" fmla="*/ 1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6"/>
                  <a:gd name="T17" fmla="*/ 9 w 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6">
                    <a:moveTo>
                      <a:pt x="9" y="14"/>
                    </a:moveTo>
                    <a:lnTo>
                      <a:pt x="4" y="26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9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2" name="Group 364"/>
            <p:cNvGrpSpPr>
              <a:grpSpLocks/>
            </p:cNvGrpSpPr>
            <p:nvPr/>
          </p:nvGrpSpPr>
          <p:grpSpPr bwMode="auto">
            <a:xfrm>
              <a:off x="5956382" y="2696801"/>
              <a:ext cx="8515" cy="29881"/>
              <a:chOff x="2441" y="3023"/>
              <a:chExt cx="7" cy="26"/>
            </a:xfrm>
          </p:grpSpPr>
          <p:sp>
            <p:nvSpPr>
              <p:cNvPr id="22436" name="Freeform 362"/>
              <p:cNvSpPr>
                <a:spLocks/>
              </p:cNvSpPr>
              <p:nvPr/>
            </p:nvSpPr>
            <p:spPr bwMode="auto">
              <a:xfrm>
                <a:off x="2441" y="3023"/>
                <a:ext cx="7" cy="26"/>
              </a:xfrm>
              <a:custGeom>
                <a:avLst/>
                <a:gdLst>
                  <a:gd name="T0" fmla="*/ 7 w 7"/>
                  <a:gd name="T1" fmla="*/ 13 h 26"/>
                  <a:gd name="T2" fmla="*/ 4 w 7"/>
                  <a:gd name="T3" fmla="*/ 26 h 26"/>
                  <a:gd name="T4" fmla="*/ 0 w 7"/>
                  <a:gd name="T5" fmla="*/ 13 h 26"/>
                  <a:gd name="T6" fmla="*/ 4 w 7"/>
                  <a:gd name="T7" fmla="*/ 0 h 26"/>
                  <a:gd name="T8" fmla="*/ 7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7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7" name="Freeform 363"/>
              <p:cNvSpPr>
                <a:spLocks/>
              </p:cNvSpPr>
              <p:nvPr/>
            </p:nvSpPr>
            <p:spPr bwMode="auto">
              <a:xfrm>
                <a:off x="2441" y="3023"/>
                <a:ext cx="7" cy="26"/>
              </a:xfrm>
              <a:custGeom>
                <a:avLst/>
                <a:gdLst>
                  <a:gd name="T0" fmla="*/ 7 w 7"/>
                  <a:gd name="T1" fmla="*/ 13 h 26"/>
                  <a:gd name="T2" fmla="*/ 4 w 7"/>
                  <a:gd name="T3" fmla="*/ 26 h 26"/>
                  <a:gd name="T4" fmla="*/ 0 w 7"/>
                  <a:gd name="T5" fmla="*/ 13 h 26"/>
                  <a:gd name="T6" fmla="*/ 4 w 7"/>
                  <a:gd name="T7" fmla="*/ 0 h 26"/>
                  <a:gd name="T8" fmla="*/ 7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7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3" name="Group 367"/>
            <p:cNvGrpSpPr>
              <a:grpSpLocks/>
            </p:cNvGrpSpPr>
            <p:nvPr/>
          </p:nvGrpSpPr>
          <p:grpSpPr bwMode="auto">
            <a:xfrm>
              <a:off x="5979494" y="2658874"/>
              <a:ext cx="10948" cy="31031"/>
              <a:chOff x="2460" y="2990"/>
              <a:chExt cx="9" cy="27"/>
            </a:xfrm>
          </p:grpSpPr>
          <p:sp>
            <p:nvSpPr>
              <p:cNvPr id="22434" name="Freeform 365"/>
              <p:cNvSpPr>
                <a:spLocks/>
              </p:cNvSpPr>
              <p:nvPr/>
            </p:nvSpPr>
            <p:spPr bwMode="auto">
              <a:xfrm>
                <a:off x="2460" y="2990"/>
                <a:ext cx="9" cy="27"/>
              </a:xfrm>
              <a:custGeom>
                <a:avLst/>
                <a:gdLst>
                  <a:gd name="T0" fmla="*/ 9 w 9"/>
                  <a:gd name="T1" fmla="*/ 14 h 27"/>
                  <a:gd name="T2" fmla="*/ 4 w 9"/>
                  <a:gd name="T3" fmla="*/ 27 h 27"/>
                  <a:gd name="T4" fmla="*/ 0 w 9"/>
                  <a:gd name="T5" fmla="*/ 14 h 27"/>
                  <a:gd name="T6" fmla="*/ 4 w 9"/>
                  <a:gd name="T7" fmla="*/ 0 h 27"/>
                  <a:gd name="T8" fmla="*/ 9 w 9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7"/>
                  <a:gd name="T17" fmla="*/ 9 w 9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7">
                    <a:moveTo>
                      <a:pt x="9" y="14"/>
                    </a:moveTo>
                    <a:lnTo>
                      <a:pt x="4" y="27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5" name="Freeform 366"/>
              <p:cNvSpPr>
                <a:spLocks/>
              </p:cNvSpPr>
              <p:nvPr/>
            </p:nvSpPr>
            <p:spPr bwMode="auto">
              <a:xfrm>
                <a:off x="2460" y="2990"/>
                <a:ext cx="9" cy="27"/>
              </a:xfrm>
              <a:custGeom>
                <a:avLst/>
                <a:gdLst>
                  <a:gd name="T0" fmla="*/ 9 w 9"/>
                  <a:gd name="T1" fmla="*/ 14 h 27"/>
                  <a:gd name="T2" fmla="*/ 4 w 9"/>
                  <a:gd name="T3" fmla="*/ 27 h 27"/>
                  <a:gd name="T4" fmla="*/ 0 w 9"/>
                  <a:gd name="T5" fmla="*/ 14 h 27"/>
                  <a:gd name="T6" fmla="*/ 4 w 9"/>
                  <a:gd name="T7" fmla="*/ 0 h 27"/>
                  <a:gd name="T8" fmla="*/ 9 w 9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7"/>
                  <a:gd name="T17" fmla="*/ 9 w 9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7">
                    <a:moveTo>
                      <a:pt x="9" y="14"/>
                    </a:moveTo>
                    <a:lnTo>
                      <a:pt x="4" y="27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9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4" name="Group 370"/>
            <p:cNvGrpSpPr>
              <a:grpSpLocks/>
            </p:cNvGrpSpPr>
            <p:nvPr/>
          </p:nvGrpSpPr>
          <p:grpSpPr bwMode="auto">
            <a:xfrm>
              <a:off x="5961248" y="2647381"/>
              <a:ext cx="14597" cy="32180"/>
              <a:chOff x="2445" y="2980"/>
              <a:chExt cx="12" cy="28"/>
            </a:xfrm>
          </p:grpSpPr>
          <p:sp>
            <p:nvSpPr>
              <p:cNvPr id="22432" name="Freeform 368"/>
              <p:cNvSpPr>
                <a:spLocks/>
              </p:cNvSpPr>
              <p:nvPr/>
            </p:nvSpPr>
            <p:spPr bwMode="auto">
              <a:xfrm>
                <a:off x="2445" y="2980"/>
                <a:ext cx="12" cy="28"/>
              </a:xfrm>
              <a:custGeom>
                <a:avLst/>
                <a:gdLst>
                  <a:gd name="T0" fmla="*/ 12 w 12"/>
                  <a:gd name="T1" fmla="*/ 14 h 28"/>
                  <a:gd name="T2" fmla="*/ 6 w 12"/>
                  <a:gd name="T3" fmla="*/ 28 h 28"/>
                  <a:gd name="T4" fmla="*/ 0 w 12"/>
                  <a:gd name="T5" fmla="*/ 14 h 28"/>
                  <a:gd name="T6" fmla="*/ 6 w 12"/>
                  <a:gd name="T7" fmla="*/ 0 h 28"/>
                  <a:gd name="T8" fmla="*/ 12 w 12"/>
                  <a:gd name="T9" fmla="*/ 1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8"/>
                  <a:gd name="T17" fmla="*/ 12 w 12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8">
                    <a:moveTo>
                      <a:pt x="12" y="14"/>
                    </a:moveTo>
                    <a:lnTo>
                      <a:pt x="6" y="28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3" name="Freeform 369"/>
              <p:cNvSpPr>
                <a:spLocks/>
              </p:cNvSpPr>
              <p:nvPr/>
            </p:nvSpPr>
            <p:spPr bwMode="auto">
              <a:xfrm>
                <a:off x="2445" y="2980"/>
                <a:ext cx="12" cy="28"/>
              </a:xfrm>
              <a:custGeom>
                <a:avLst/>
                <a:gdLst>
                  <a:gd name="T0" fmla="*/ 12 w 12"/>
                  <a:gd name="T1" fmla="*/ 14 h 28"/>
                  <a:gd name="T2" fmla="*/ 6 w 12"/>
                  <a:gd name="T3" fmla="*/ 28 h 28"/>
                  <a:gd name="T4" fmla="*/ 0 w 12"/>
                  <a:gd name="T5" fmla="*/ 14 h 28"/>
                  <a:gd name="T6" fmla="*/ 6 w 12"/>
                  <a:gd name="T7" fmla="*/ 0 h 28"/>
                  <a:gd name="T8" fmla="*/ 12 w 12"/>
                  <a:gd name="T9" fmla="*/ 1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8"/>
                  <a:gd name="T17" fmla="*/ 12 w 12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8">
                    <a:moveTo>
                      <a:pt x="12" y="14"/>
                    </a:moveTo>
                    <a:lnTo>
                      <a:pt x="6" y="28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12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5" name="Group 373"/>
            <p:cNvGrpSpPr>
              <a:grpSpLocks/>
            </p:cNvGrpSpPr>
            <p:nvPr/>
          </p:nvGrpSpPr>
          <p:grpSpPr bwMode="auto">
            <a:xfrm>
              <a:off x="5953950" y="2562334"/>
              <a:ext cx="10948" cy="33329"/>
              <a:chOff x="2439" y="2906"/>
              <a:chExt cx="9" cy="29"/>
            </a:xfrm>
          </p:grpSpPr>
          <p:sp>
            <p:nvSpPr>
              <p:cNvPr id="22430" name="Freeform 371"/>
              <p:cNvSpPr>
                <a:spLocks/>
              </p:cNvSpPr>
              <p:nvPr/>
            </p:nvSpPr>
            <p:spPr bwMode="auto">
              <a:xfrm>
                <a:off x="2439" y="2906"/>
                <a:ext cx="9" cy="29"/>
              </a:xfrm>
              <a:custGeom>
                <a:avLst/>
                <a:gdLst>
                  <a:gd name="T0" fmla="*/ 9 w 9"/>
                  <a:gd name="T1" fmla="*/ 15 h 29"/>
                  <a:gd name="T2" fmla="*/ 5 w 9"/>
                  <a:gd name="T3" fmla="*/ 29 h 29"/>
                  <a:gd name="T4" fmla="*/ 0 w 9"/>
                  <a:gd name="T5" fmla="*/ 15 h 29"/>
                  <a:gd name="T6" fmla="*/ 5 w 9"/>
                  <a:gd name="T7" fmla="*/ 0 h 29"/>
                  <a:gd name="T8" fmla="*/ 9 w 9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5"/>
                    </a:moveTo>
                    <a:lnTo>
                      <a:pt x="5" y="29"/>
                    </a:lnTo>
                    <a:lnTo>
                      <a:pt x="0" y="15"/>
                    </a:lnTo>
                    <a:lnTo>
                      <a:pt x="5" y="0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1" name="Freeform 372"/>
              <p:cNvSpPr>
                <a:spLocks/>
              </p:cNvSpPr>
              <p:nvPr/>
            </p:nvSpPr>
            <p:spPr bwMode="auto">
              <a:xfrm>
                <a:off x="2439" y="2906"/>
                <a:ext cx="9" cy="29"/>
              </a:xfrm>
              <a:custGeom>
                <a:avLst/>
                <a:gdLst>
                  <a:gd name="T0" fmla="*/ 9 w 9"/>
                  <a:gd name="T1" fmla="*/ 15 h 29"/>
                  <a:gd name="T2" fmla="*/ 5 w 9"/>
                  <a:gd name="T3" fmla="*/ 29 h 29"/>
                  <a:gd name="T4" fmla="*/ 0 w 9"/>
                  <a:gd name="T5" fmla="*/ 15 h 29"/>
                  <a:gd name="T6" fmla="*/ 5 w 9"/>
                  <a:gd name="T7" fmla="*/ 0 h 29"/>
                  <a:gd name="T8" fmla="*/ 9 w 9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5"/>
                    </a:moveTo>
                    <a:lnTo>
                      <a:pt x="5" y="29"/>
                    </a:lnTo>
                    <a:lnTo>
                      <a:pt x="0" y="15"/>
                    </a:lnTo>
                    <a:lnTo>
                      <a:pt x="5" y="0"/>
                    </a:lnTo>
                    <a:lnTo>
                      <a:pt x="9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6" name="Group 376"/>
            <p:cNvGrpSpPr>
              <a:grpSpLocks/>
            </p:cNvGrpSpPr>
            <p:nvPr/>
          </p:nvGrpSpPr>
          <p:grpSpPr bwMode="auto">
            <a:xfrm>
              <a:off x="5992874" y="2508319"/>
              <a:ext cx="10948" cy="33329"/>
              <a:chOff x="2471" y="2859"/>
              <a:chExt cx="9" cy="29"/>
            </a:xfrm>
          </p:grpSpPr>
          <p:sp>
            <p:nvSpPr>
              <p:cNvPr id="22428" name="Freeform 374"/>
              <p:cNvSpPr>
                <a:spLocks/>
              </p:cNvSpPr>
              <p:nvPr/>
            </p:nvSpPr>
            <p:spPr bwMode="auto">
              <a:xfrm>
                <a:off x="2471" y="2859"/>
                <a:ext cx="9" cy="29"/>
              </a:xfrm>
              <a:custGeom>
                <a:avLst/>
                <a:gdLst>
                  <a:gd name="T0" fmla="*/ 9 w 9"/>
                  <a:gd name="T1" fmla="*/ 14 h 29"/>
                  <a:gd name="T2" fmla="*/ 4 w 9"/>
                  <a:gd name="T3" fmla="*/ 29 h 29"/>
                  <a:gd name="T4" fmla="*/ 0 w 9"/>
                  <a:gd name="T5" fmla="*/ 14 h 29"/>
                  <a:gd name="T6" fmla="*/ 4 w 9"/>
                  <a:gd name="T7" fmla="*/ 0 h 29"/>
                  <a:gd name="T8" fmla="*/ 9 w 9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4"/>
                    </a:moveTo>
                    <a:lnTo>
                      <a:pt x="4" y="2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9" name="Freeform 375"/>
              <p:cNvSpPr>
                <a:spLocks/>
              </p:cNvSpPr>
              <p:nvPr/>
            </p:nvSpPr>
            <p:spPr bwMode="auto">
              <a:xfrm>
                <a:off x="2471" y="2859"/>
                <a:ext cx="9" cy="29"/>
              </a:xfrm>
              <a:custGeom>
                <a:avLst/>
                <a:gdLst>
                  <a:gd name="T0" fmla="*/ 9 w 9"/>
                  <a:gd name="T1" fmla="*/ 14 h 29"/>
                  <a:gd name="T2" fmla="*/ 4 w 9"/>
                  <a:gd name="T3" fmla="*/ 29 h 29"/>
                  <a:gd name="T4" fmla="*/ 0 w 9"/>
                  <a:gd name="T5" fmla="*/ 14 h 29"/>
                  <a:gd name="T6" fmla="*/ 4 w 9"/>
                  <a:gd name="T7" fmla="*/ 0 h 29"/>
                  <a:gd name="T8" fmla="*/ 9 w 9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4"/>
                    </a:moveTo>
                    <a:lnTo>
                      <a:pt x="4" y="2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9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7" name="Group 379"/>
            <p:cNvGrpSpPr>
              <a:grpSpLocks/>
            </p:cNvGrpSpPr>
            <p:nvPr/>
          </p:nvGrpSpPr>
          <p:grpSpPr bwMode="auto">
            <a:xfrm>
              <a:off x="5882182" y="2337075"/>
              <a:ext cx="12164" cy="31031"/>
              <a:chOff x="2380" y="2710"/>
              <a:chExt cx="10" cy="27"/>
            </a:xfrm>
          </p:grpSpPr>
          <p:sp>
            <p:nvSpPr>
              <p:cNvPr id="22426" name="Freeform 377"/>
              <p:cNvSpPr>
                <a:spLocks/>
              </p:cNvSpPr>
              <p:nvPr/>
            </p:nvSpPr>
            <p:spPr bwMode="auto">
              <a:xfrm>
                <a:off x="2380" y="2710"/>
                <a:ext cx="10" cy="27"/>
              </a:xfrm>
              <a:custGeom>
                <a:avLst/>
                <a:gdLst>
                  <a:gd name="T0" fmla="*/ 0 w 10"/>
                  <a:gd name="T1" fmla="*/ 13 h 27"/>
                  <a:gd name="T2" fmla="*/ 5 w 10"/>
                  <a:gd name="T3" fmla="*/ 27 h 27"/>
                  <a:gd name="T4" fmla="*/ 10 w 10"/>
                  <a:gd name="T5" fmla="*/ 13 h 27"/>
                  <a:gd name="T6" fmla="*/ 5 w 10"/>
                  <a:gd name="T7" fmla="*/ 0 h 27"/>
                  <a:gd name="T8" fmla="*/ 0 w 10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7"/>
                  <a:gd name="T17" fmla="*/ 10 w 10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7">
                    <a:moveTo>
                      <a:pt x="0" y="13"/>
                    </a:moveTo>
                    <a:lnTo>
                      <a:pt x="5" y="27"/>
                    </a:lnTo>
                    <a:lnTo>
                      <a:pt x="10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" name="Freeform 378"/>
              <p:cNvSpPr>
                <a:spLocks/>
              </p:cNvSpPr>
              <p:nvPr/>
            </p:nvSpPr>
            <p:spPr bwMode="auto">
              <a:xfrm>
                <a:off x="2380" y="2710"/>
                <a:ext cx="10" cy="27"/>
              </a:xfrm>
              <a:custGeom>
                <a:avLst/>
                <a:gdLst>
                  <a:gd name="T0" fmla="*/ 0 w 10"/>
                  <a:gd name="T1" fmla="*/ 13 h 27"/>
                  <a:gd name="T2" fmla="*/ 5 w 10"/>
                  <a:gd name="T3" fmla="*/ 27 h 27"/>
                  <a:gd name="T4" fmla="*/ 10 w 10"/>
                  <a:gd name="T5" fmla="*/ 13 h 27"/>
                  <a:gd name="T6" fmla="*/ 5 w 10"/>
                  <a:gd name="T7" fmla="*/ 0 h 27"/>
                  <a:gd name="T8" fmla="*/ 0 w 10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7"/>
                  <a:gd name="T17" fmla="*/ 10 w 10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7">
                    <a:moveTo>
                      <a:pt x="0" y="13"/>
                    </a:moveTo>
                    <a:lnTo>
                      <a:pt x="5" y="27"/>
                    </a:lnTo>
                    <a:lnTo>
                      <a:pt x="10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8" name="Group 382"/>
            <p:cNvGrpSpPr>
              <a:grpSpLocks/>
            </p:cNvGrpSpPr>
            <p:nvPr/>
          </p:nvGrpSpPr>
          <p:grpSpPr bwMode="auto">
            <a:xfrm>
              <a:off x="5882182" y="2408331"/>
              <a:ext cx="9731" cy="29881"/>
              <a:chOff x="2380" y="2772"/>
              <a:chExt cx="8" cy="26"/>
            </a:xfrm>
          </p:grpSpPr>
          <p:sp>
            <p:nvSpPr>
              <p:cNvPr id="22424" name="Freeform 380"/>
              <p:cNvSpPr>
                <a:spLocks/>
              </p:cNvSpPr>
              <p:nvPr/>
            </p:nvSpPr>
            <p:spPr bwMode="auto">
              <a:xfrm>
                <a:off x="2380" y="2772"/>
                <a:ext cx="8" cy="26"/>
              </a:xfrm>
              <a:custGeom>
                <a:avLst/>
                <a:gdLst>
                  <a:gd name="T0" fmla="*/ 0 w 8"/>
                  <a:gd name="T1" fmla="*/ 13 h 26"/>
                  <a:gd name="T2" fmla="*/ 4 w 8"/>
                  <a:gd name="T3" fmla="*/ 26 h 26"/>
                  <a:gd name="T4" fmla="*/ 8 w 8"/>
                  <a:gd name="T5" fmla="*/ 13 h 26"/>
                  <a:gd name="T6" fmla="*/ 4 w 8"/>
                  <a:gd name="T7" fmla="*/ 0 h 26"/>
                  <a:gd name="T8" fmla="*/ 0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0" y="13"/>
                    </a:moveTo>
                    <a:lnTo>
                      <a:pt x="4" y="26"/>
                    </a:lnTo>
                    <a:lnTo>
                      <a:pt x="8" y="13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5" name="Freeform 381"/>
              <p:cNvSpPr>
                <a:spLocks/>
              </p:cNvSpPr>
              <p:nvPr/>
            </p:nvSpPr>
            <p:spPr bwMode="auto">
              <a:xfrm>
                <a:off x="2380" y="2772"/>
                <a:ext cx="8" cy="26"/>
              </a:xfrm>
              <a:custGeom>
                <a:avLst/>
                <a:gdLst>
                  <a:gd name="T0" fmla="*/ 0 w 8"/>
                  <a:gd name="T1" fmla="*/ 13 h 26"/>
                  <a:gd name="T2" fmla="*/ 4 w 8"/>
                  <a:gd name="T3" fmla="*/ 26 h 26"/>
                  <a:gd name="T4" fmla="*/ 8 w 8"/>
                  <a:gd name="T5" fmla="*/ 13 h 26"/>
                  <a:gd name="T6" fmla="*/ 4 w 8"/>
                  <a:gd name="T7" fmla="*/ 0 h 26"/>
                  <a:gd name="T8" fmla="*/ 0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0" y="13"/>
                    </a:moveTo>
                    <a:lnTo>
                      <a:pt x="4" y="26"/>
                    </a:lnTo>
                    <a:lnTo>
                      <a:pt x="8" y="13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9" name="Group 385"/>
            <p:cNvGrpSpPr>
              <a:grpSpLocks/>
            </p:cNvGrpSpPr>
            <p:nvPr/>
          </p:nvGrpSpPr>
          <p:grpSpPr bwMode="auto">
            <a:xfrm>
              <a:off x="5901644" y="2400286"/>
              <a:ext cx="10948" cy="33329"/>
              <a:chOff x="2396" y="2765"/>
              <a:chExt cx="9" cy="29"/>
            </a:xfrm>
          </p:grpSpPr>
          <p:sp>
            <p:nvSpPr>
              <p:cNvPr id="22422" name="Freeform 383"/>
              <p:cNvSpPr>
                <a:spLocks/>
              </p:cNvSpPr>
              <p:nvPr/>
            </p:nvSpPr>
            <p:spPr bwMode="auto">
              <a:xfrm>
                <a:off x="2396" y="2765"/>
                <a:ext cx="9" cy="29"/>
              </a:xfrm>
              <a:custGeom>
                <a:avLst/>
                <a:gdLst>
                  <a:gd name="T0" fmla="*/ 0 w 9"/>
                  <a:gd name="T1" fmla="*/ 15 h 29"/>
                  <a:gd name="T2" fmla="*/ 4 w 9"/>
                  <a:gd name="T3" fmla="*/ 29 h 29"/>
                  <a:gd name="T4" fmla="*/ 9 w 9"/>
                  <a:gd name="T5" fmla="*/ 15 h 29"/>
                  <a:gd name="T6" fmla="*/ 4 w 9"/>
                  <a:gd name="T7" fmla="*/ 0 h 29"/>
                  <a:gd name="T8" fmla="*/ 0 w 9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0" y="15"/>
                    </a:moveTo>
                    <a:lnTo>
                      <a:pt x="4" y="29"/>
                    </a:lnTo>
                    <a:lnTo>
                      <a:pt x="9" y="15"/>
                    </a:lnTo>
                    <a:lnTo>
                      <a:pt x="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3" name="Freeform 384"/>
              <p:cNvSpPr>
                <a:spLocks/>
              </p:cNvSpPr>
              <p:nvPr/>
            </p:nvSpPr>
            <p:spPr bwMode="auto">
              <a:xfrm>
                <a:off x="2396" y="2765"/>
                <a:ext cx="9" cy="29"/>
              </a:xfrm>
              <a:custGeom>
                <a:avLst/>
                <a:gdLst>
                  <a:gd name="T0" fmla="*/ 0 w 9"/>
                  <a:gd name="T1" fmla="*/ 15 h 29"/>
                  <a:gd name="T2" fmla="*/ 4 w 9"/>
                  <a:gd name="T3" fmla="*/ 29 h 29"/>
                  <a:gd name="T4" fmla="*/ 9 w 9"/>
                  <a:gd name="T5" fmla="*/ 15 h 29"/>
                  <a:gd name="T6" fmla="*/ 4 w 9"/>
                  <a:gd name="T7" fmla="*/ 0 h 29"/>
                  <a:gd name="T8" fmla="*/ 0 w 9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0" y="15"/>
                    </a:moveTo>
                    <a:lnTo>
                      <a:pt x="4" y="29"/>
                    </a:lnTo>
                    <a:lnTo>
                      <a:pt x="9" y="15"/>
                    </a:lnTo>
                    <a:lnTo>
                      <a:pt x="4" y="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90" name="Group 388"/>
            <p:cNvGrpSpPr>
              <a:grpSpLocks/>
            </p:cNvGrpSpPr>
            <p:nvPr/>
          </p:nvGrpSpPr>
          <p:grpSpPr bwMode="auto">
            <a:xfrm>
              <a:off x="5915025" y="2312941"/>
              <a:ext cx="10948" cy="34478"/>
              <a:chOff x="2407" y="2689"/>
              <a:chExt cx="9" cy="30"/>
            </a:xfrm>
          </p:grpSpPr>
          <p:sp>
            <p:nvSpPr>
              <p:cNvPr id="22420" name="Freeform 386"/>
              <p:cNvSpPr>
                <a:spLocks/>
              </p:cNvSpPr>
              <p:nvPr/>
            </p:nvSpPr>
            <p:spPr bwMode="auto">
              <a:xfrm>
                <a:off x="2407" y="2689"/>
                <a:ext cx="9" cy="30"/>
              </a:xfrm>
              <a:custGeom>
                <a:avLst/>
                <a:gdLst>
                  <a:gd name="T0" fmla="*/ 0 w 9"/>
                  <a:gd name="T1" fmla="*/ 15 h 30"/>
                  <a:gd name="T2" fmla="*/ 4 w 9"/>
                  <a:gd name="T3" fmla="*/ 30 h 30"/>
                  <a:gd name="T4" fmla="*/ 9 w 9"/>
                  <a:gd name="T5" fmla="*/ 15 h 30"/>
                  <a:gd name="T6" fmla="*/ 4 w 9"/>
                  <a:gd name="T7" fmla="*/ 0 h 30"/>
                  <a:gd name="T8" fmla="*/ 0 w 9"/>
                  <a:gd name="T9" fmla="*/ 1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0"/>
                  <a:gd name="T17" fmla="*/ 9 w 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0">
                    <a:moveTo>
                      <a:pt x="0" y="15"/>
                    </a:moveTo>
                    <a:lnTo>
                      <a:pt x="4" y="30"/>
                    </a:lnTo>
                    <a:lnTo>
                      <a:pt x="9" y="15"/>
                    </a:lnTo>
                    <a:lnTo>
                      <a:pt x="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1" name="Freeform 387"/>
              <p:cNvSpPr>
                <a:spLocks/>
              </p:cNvSpPr>
              <p:nvPr/>
            </p:nvSpPr>
            <p:spPr bwMode="auto">
              <a:xfrm>
                <a:off x="2407" y="2689"/>
                <a:ext cx="9" cy="30"/>
              </a:xfrm>
              <a:custGeom>
                <a:avLst/>
                <a:gdLst>
                  <a:gd name="T0" fmla="*/ 0 w 9"/>
                  <a:gd name="T1" fmla="*/ 15 h 30"/>
                  <a:gd name="T2" fmla="*/ 4 w 9"/>
                  <a:gd name="T3" fmla="*/ 30 h 30"/>
                  <a:gd name="T4" fmla="*/ 9 w 9"/>
                  <a:gd name="T5" fmla="*/ 15 h 30"/>
                  <a:gd name="T6" fmla="*/ 4 w 9"/>
                  <a:gd name="T7" fmla="*/ 0 h 30"/>
                  <a:gd name="T8" fmla="*/ 0 w 9"/>
                  <a:gd name="T9" fmla="*/ 1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0"/>
                  <a:gd name="T17" fmla="*/ 9 w 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0">
                    <a:moveTo>
                      <a:pt x="0" y="15"/>
                    </a:moveTo>
                    <a:lnTo>
                      <a:pt x="4" y="30"/>
                    </a:lnTo>
                    <a:lnTo>
                      <a:pt x="9" y="15"/>
                    </a:lnTo>
                    <a:lnTo>
                      <a:pt x="4" y="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91" name="Group 391"/>
            <p:cNvGrpSpPr>
              <a:grpSpLocks/>
            </p:cNvGrpSpPr>
            <p:nvPr/>
          </p:nvGrpSpPr>
          <p:grpSpPr bwMode="auto">
            <a:xfrm>
              <a:off x="5872451" y="2260074"/>
              <a:ext cx="12164" cy="29881"/>
              <a:chOff x="2372" y="2643"/>
              <a:chExt cx="10" cy="26"/>
            </a:xfrm>
          </p:grpSpPr>
          <p:sp>
            <p:nvSpPr>
              <p:cNvPr id="22418" name="Freeform 389"/>
              <p:cNvSpPr>
                <a:spLocks/>
              </p:cNvSpPr>
              <p:nvPr/>
            </p:nvSpPr>
            <p:spPr bwMode="auto">
              <a:xfrm>
                <a:off x="2372" y="2643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6 w 10"/>
                  <a:gd name="T3" fmla="*/ 26 h 26"/>
                  <a:gd name="T4" fmla="*/ 10 w 10"/>
                  <a:gd name="T5" fmla="*/ 13 h 26"/>
                  <a:gd name="T6" fmla="*/ 6 w 10"/>
                  <a:gd name="T7" fmla="*/ 0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6" y="26"/>
                    </a:lnTo>
                    <a:lnTo>
                      <a:pt x="10" y="13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9" name="Freeform 390"/>
              <p:cNvSpPr>
                <a:spLocks/>
              </p:cNvSpPr>
              <p:nvPr/>
            </p:nvSpPr>
            <p:spPr bwMode="auto">
              <a:xfrm>
                <a:off x="2372" y="2643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6 w 10"/>
                  <a:gd name="T3" fmla="*/ 26 h 26"/>
                  <a:gd name="T4" fmla="*/ 10 w 10"/>
                  <a:gd name="T5" fmla="*/ 13 h 26"/>
                  <a:gd name="T6" fmla="*/ 6 w 10"/>
                  <a:gd name="T7" fmla="*/ 0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6" y="26"/>
                    </a:lnTo>
                    <a:lnTo>
                      <a:pt x="10" y="13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92" name="Group 394"/>
            <p:cNvGrpSpPr>
              <a:grpSpLocks/>
            </p:cNvGrpSpPr>
            <p:nvPr/>
          </p:nvGrpSpPr>
          <p:grpSpPr bwMode="auto">
            <a:xfrm>
              <a:off x="5925972" y="2487631"/>
              <a:ext cx="10948" cy="28732"/>
              <a:chOff x="2416" y="2841"/>
              <a:chExt cx="9" cy="25"/>
            </a:xfrm>
          </p:grpSpPr>
          <p:sp>
            <p:nvSpPr>
              <p:cNvPr id="22416" name="Freeform 392"/>
              <p:cNvSpPr>
                <a:spLocks/>
              </p:cNvSpPr>
              <p:nvPr/>
            </p:nvSpPr>
            <p:spPr bwMode="auto">
              <a:xfrm>
                <a:off x="2416" y="2841"/>
                <a:ext cx="9" cy="25"/>
              </a:xfrm>
              <a:custGeom>
                <a:avLst/>
                <a:gdLst>
                  <a:gd name="T0" fmla="*/ 9 w 9"/>
                  <a:gd name="T1" fmla="*/ 12 h 25"/>
                  <a:gd name="T2" fmla="*/ 4 w 9"/>
                  <a:gd name="T3" fmla="*/ 25 h 25"/>
                  <a:gd name="T4" fmla="*/ 0 w 9"/>
                  <a:gd name="T5" fmla="*/ 12 h 25"/>
                  <a:gd name="T6" fmla="*/ 4 w 9"/>
                  <a:gd name="T7" fmla="*/ 0 h 25"/>
                  <a:gd name="T8" fmla="*/ 9 w 9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2"/>
                    </a:moveTo>
                    <a:lnTo>
                      <a:pt x="4" y="2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7" name="Freeform 393"/>
              <p:cNvSpPr>
                <a:spLocks/>
              </p:cNvSpPr>
              <p:nvPr/>
            </p:nvSpPr>
            <p:spPr bwMode="auto">
              <a:xfrm>
                <a:off x="2416" y="2841"/>
                <a:ext cx="9" cy="25"/>
              </a:xfrm>
              <a:custGeom>
                <a:avLst/>
                <a:gdLst>
                  <a:gd name="T0" fmla="*/ 9 w 9"/>
                  <a:gd name="T1" fmla="*/ 12 h 25"/>
                  <a:gd name="T2" fmla="*/ 4 w 9"/>
                  <a:gd name="T3" fmla="*/ 25 h 25"/>
                  <a:gd name="T4" fmla="*/ 0 w 9"/>
                  <a:gd name="T5" fmla="*/ 12 h 25"/>
                  <a:gd name="T6" fmla="*/ 4 w 9"/>
                  <a:gd name="T7" fmla="*/ 0 h 25"/>
                  <a:gd name="T8" fmla="*/ 9 w 9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2"/>
                    </a:moveTo>
                    <a:lnTo>
                      <a:pt x="4" y="2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9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93" name="Group 397"/>
            <p:cNvGrpSpPr>
              <a:grpSpLocks/>
            </p:cNvGrpSpPr>
            <p:nvPr/>
          </p:nvGrpSpPr>
          <p:grpSpPr bwMode="auto">
            <a:xfrm>
              <a:off x="5943002" y="2307194"/>
              <a:ext cx="10948" cy="32180"/>
              <a:chOff x="2430" y="2684"/>
              <a:chExt cx="9" cy="28"/>
            </a:xfrm>
          </p:grpSpPr>
          <p:sp>
            <p:nvSpPr>
              <p:cNvPr id="22414" name="Freeform 395"/>
              <p:cNvSpPr>
                <a:spLocks/>
              </p:cNvSpPr>
              <p:nvPr/>
            </p:nvSpPr>
            <p:spPr bwMode="auto">
              <a:xfrm>
                <a:off x="2430" y="2684"/>
                <a:ext cx="9" cy="28"/>
              </a:xfrm>
              <a:custGeom>
                <a:avLst/>
                <a:gdLst>
                  <a:gd name="T0" fmla="*/ 9 w 9"/>
                  <a:gd name="T1" fmla="*/ 14 h 28"/>
                  <a:gd name="T2" fmla="*/ 5 w 9"/>
                  <a:gd name="T3" fmla="*/ 28 h 28"/>
                  <a:gd name="T4" fmla="*/ 0 w 9"/>
                  <a:gd name="T5" fmla="*/ 14 h 28"/>
                  <a:gd name="T6" fmla="*/ 5 w 9"/>
                  <a:gd name="T7" fmla="*/ 0 h 28"/>
                  <a:gd name="T8" fmla="*/ 9 w 9"/>
                  <a:gd name="T9" fmla="*/ 1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8"/>
                  <a:gd name="T17" fmla="*/ 9 w 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8">
                    <a:moveTo>
                      <a:pt x="9" y="14"/>
                    </a:moveTo>
                    <a:lnTo>
                      <a:pt x="5" y="28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5" name="Freeform 396"/>
              <p:cNvSpPr>
                <a:spLocks/>
              </p:cNvSpPr>
              <p:nvPr/>
            </p:nvSpPr>
            <p:spPr bwMode="auto">
              <a:xfrm>
                <a:off x="2430" y="2684"/>
                <a:ext cx="9" cy="28"/>
              </a:xfrm>
              <a:custGeom>
                <a:avLst/>
                <a:gdLst>
                  <a:gd name="T0" fmla="*/ 9 w 9"/>
                  <a:gd name="T1" fmla="*/ 14 h 28"/>
                  <a:gd name="T2" fmla="*/ 5 w 9"/>
                  <a:gd name="T3" fmla="*/ 28 h 28"/>
                  <a:gd name="T4" fmla="*/ 0 w 9"/>
                  <a:gd name="T5" fmla="*/ 14 h 28"/>
                  <a:gd name="T6" fmla="*/ 5 w 9"/>
                  <a:gd name="T7" fmla="*/ 0 h 28"/>
                  <a:gd name="T8" fmla="*/ 9 w 9"/>
                  <a:gd name="T9" fmla="*/ 1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8"/>
                  <a:gd name="T17" fmla="*/ 9 w 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8">
                    <a:moveTo>
                      <a:pt x="9" y="14"/>
                    </a:moveTo>
                    <a:lnTo>
                      <a:pt x="5" y="28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9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94" name="Group 400"/>
            <p:cNvGrpSpPr>
              <a:grpSpLocks/>
            </p:cNvGrpSpPr>
            <p:nvPr/>
          </p:nvGrpSpPr>
          <p:grpSpPr bwMode="auto">
            <a:xfrm>
              <a:off x="5917458" y="2415226"/>
              <a:ext cx="10948" cy="29881"/>
              <a:chOff x="2409" y="2778"/>
              <a:chExt cx="9" cy="26"/>
            </a:xfrm>
          </p:grpSpPr>
          <p:sp>
            <p:nvSpPr>
              <p:cNvPr id="22412" name="Freeform 398"/>
              <p:cNvSpPr>
                <a:spLocks/>
              </p:cNvSpPr>
              <p:nvPr/>
            </p:nvSpPr>
            <p:spPr bwMode="auto">
              <a:xfrm>
                <a:off x="2409" y="2778"/>
                <a:ext cx="9" cy="26"/>
              </a:xfrm>
              <a:custGeom>
                <a:avLst/>
                <a:gdLst>
                  <a:gd name="T0" fmla="*/ 9 w 9"/>
                  <a:gd name="T1" fmla="*/ 12 h 26"/>
                  <a:gd name="T2" fmla="*/ 5 w 9"/>
                  <a:gd name="T3" fmla="*/ 26 h 26"/>
                  <a:gd name="T4" fmla="*/ 0 w 9"/>
                  <a:gd name="T5" fmla="*/ 12 h 26"/>
                  <a:gd name="T6" fmla="*/ 5 w 9"/>
                  <a:gd name="T7" fmla="*/ 0 h 26"/>
                  <a:gd name="T8" fmla="*/ 9 w 9"/>
                  <a:gd name="T9" fmla="*/ 1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6"/>
                  <a:gd name="T17" fmla="*/ 9 w 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6">
                    <a:moveTo>
                      <a:pt x="9" y="12"/>
                    </a:moveTo>
                    <a:lnTo>
                      <a:pt x="5" y="26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3" name="Freeform 399"/>
              <p:cNvSpPr>
                <a:spLocks/>
              </p:cNvSpPr>
              <p:nvPr/>
            </p:nvSpPr>
            <p:spPr bwMode="auto">
              <a:xfrm>
                <a:off x="2409" y="2778"/>
                <a:ext cx="9" cy="26"/>
              </a:xfrm>
              <a:custGeom>
                <a:avLst/>
                <a:gdLst>
                  <a:gd name="T0" fmla="*/ 9 w 9"/>
                  <a:gd name="T1" fmla="*/ 12 h 26"/>
                  <a:gd name="T2" fmla="*/ 5 w 9"/>
                  <a:gd name="T3" fmla="*/ 26 h 26"/>
                  <a:gd name="T4" fmla="*/ 0 w 9"/>
                  <a:gd name="T5" fmla="*/ 12 h 26"/>
                  <a:gd name="T6" fmla="*/ 5 w 9"/>
                  <a:gd name="T7" fmla="*/ 0 h 26"/>
                  <a:gd name="T8" fmla="*/ 9 w 9"/>
                  <a:gd name="T9" fmla="*/ 1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6"/>
                  <a:gd name="T17" fmla="*/ 9 w 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6">
                    <a:moveTo>
                      <a:pt x="9" y="12"/>
                    </a:moveTo>
                    <a:lnTo>
                      <a:pt x="5" y="26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9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95" name="Group 403"/>
            <p:cNvGrpSpPr>
              <a:grpSpLocks/>
            </p:cNvGrpSpPr>
            <p:nvPr/>
          </p:nvGrpSpPr>
          <p:grpSpPr bwMode="auto">
            <a:xfrm>
              <a:off x="5943002" y="2377301"/>
              <a:ext cx="10948" cy="33329"/>
              <a:chOff x="2430" y="2745"/>
              <a:chExt cx="9" cy="29"/>
            </a:xfrm>
          </p:grpSpPr>
          <p:sp>
            <p:nvSpPr>
              <p:cNvPr id="22410" name="Freeform 401"/>
              <p:cNvSpPr>
                <a:spLocks/>
              </p:cNvSpPr>
              <p:nvPr/>
            </p:nvSpPr>
            <p:spPr bwMode="auto">
              <a:xfrm>
                <a:off x="2430" y="2745"/>
                <a:ext cx="9" cy="29"/>
              </a:xfrm>
              <a:custGeom>
                <a:avLst/>
                <a:gdLst>
                  <a:gd name="T0" fmla="*/ 9 w 9"/>
                  <a:gd name="T1" fmla="*/ 14 h 29"/>
                  <a:gd name="T2" fmla="*/ 5 w 9"/>
                  <a:gd name="T3" fmla="*/ 29 h 29"/>
                  <a:gd name="T4" fmla="*/ 0 w 9"/>
                  <a:gd name="T5" fmla="*/ 14 h 29"/>
                  <a:gd name="T6" fmla="*/ 5 w 9"/>
                  <a:gd name="T7" fmla="*/ 0 h 29"/>
                  <a:gd name="T8" fmla="*/ 9 w 9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4"/>
                    </a:moveTo>
                    <a:lnTo>
                      <a:pt x="5" y="29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1" name="Freeform 402"/>
              <p:cNvSpPr>
                <a:spLocks/>
              </p:cNvSpPr>
              <p:nvPr/>
            </p:nvSpPr>
            <p:spPr bwMode="auto">
              <a:xfrm>
                <a:off x="2430" y="2745"/>
                <a:ext cx="9" cy="29"/>
              </a:xfrm>
              <a:custGeom>
                <a:avLst/>
                <a:gdLst>
                  <a:gd name="T0" fmla="*/ 9 w 9"/>
                  <a:gd name="T1" fmla="*/ 14 h 29"/>
                  <a:gd name="T2" fmla="*/ 5 w 9"/>
                  <a:gd name="T3" fmla="*/ 29 h 29"/>
                  <a:gd name="T4" fmla="*/ 0 w 9"/>
                  <a:gd name="T5" fmla="*/ 14 h 29"/>
                  <a:gd name="T6" fmla="*/ 5 w 9"/>
                  <a:gd name="T7" fmla="*/ 0 h 29"/>
                  <a:gd name="T8" fmla="*/ 9 w 9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4"/>
                    </a:moveTo>
                    <a:lnTo>
                      <a:pt x="5" y="29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9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96" name="Group 406"/>
            <p:cNvGrpSpPr>
              <a:grpSpLocks/>
            </p:cNvGrpSpPr>
            <p:nvPr/>
          </p:nvGrpSpPr>
          <p:grpSpPr bwMode="auto">
            <a:xfrm>
              <a:off x="5925972" y="2370405"/>
              <a:ext cx="10948" cy="27583"/>
              <a:chOff x="2416" y="2739"/>
              <a:chExt cx="9" cy="24"/>
            </a:xfrm>
          </p:grpSpPr>
          <p:sp>
            <p:nvSpPr>
              <p:cNvPr id="22408" name="Freeform 404"/>
              <p:cNvSpPr>
                <a:spLocks/>
              </p:cNvSpPr>
              <p:nvPr/>
            </p:nvSpPr>
            <p:spPr bwMode="auto">
              <a:xfrm>
                <a:off x="2416" y="2739"/>
                <a:ext cx="9" cy="24"/>
              </a:xfrm>
              <a:custGeom>
                <a:avLst/>
                <a:gdLst>
                  <a:gd name="T0" fmla="*/ 9 w 9"/>
                  <a:gd name="T1" fmla="*/ 12 h 24"/>
                  <a:gd name="T2" fmla="*/ 4 w 9"/>
                  <a:gd name="T3" fmla="*/ 24 h 24"/>
                  <a:gd name="T4" fmla="*/ 0 w 9"/>
                  <a:gd name="T5" fmla="*/ 12 h 24"/>
                  <a:gd name="T6" fmla="*/ 4 w 9"/>
                  <a:gd name="T7" fmla="*/ 0 h 24"/>
                  <a:gd name="T8" fmla="*/ 9 w 9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4"/>
                  <a:gd name="T17" fmla="*/ 9 w 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4">
                    <a:moveTo>
                      <a:pt x="9" y="12"/>
                    </a:moveTo>
                    <a:lnTo>
                      <a:pt x="4" y="24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9" name="Freeform 405"/>
              <p:cNvSpPr>
                <a:spLocks/>
              </p:cNvSpPr>
              <p:nvPr/>
            </p:nvSpPr>
            <p:spPr bwMode="auto">
              <a:xfrm>
                <a:off x="2416" y="2739"/>
                <a:ext cx="9" cy="24"/>
              </a:xfrm>
              <a:custGeom>
                <a:avLst/>
                <a:gdLst>
                  <a:gd name="T0" fmla="*/ 9 w 9"/>
                  <a:gd name="T1" fmla="*/ 12 h 24"/>
                  <a:gd name="T2" fmla="*/ 4 w 9"/>
                  <a:gd name="T3" fmla="*/ 24 h 24"/>
                  <a:gd name="T4" fmla="*/ 0 w 9"/>
                  <a:gd name="T5" fmla="*/ 12 h 24"/>
                  <a:gd name="T6" fmla="*/ 4 w 9"/>
                  <a:gd name="T7" fmla="*/ 0 h 24"/>
                  <a:gd name="T8" fmla="*/ 9 w 9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4"/>
                  <a:gd name="T17" fmla="*/ 9 w 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4">
                    <a:moveTo>
                      <a:pt x="9" y="12"/>
                    </a:moveTo>
                    <a:lnTo>
                      <a:pt x="4" y="24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9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97" name="Group 409"/>
            <p:cNvGrpSpPr>
              <a:grpSpLocks/>
            </p:cNvGrpSpPr>
            <p:nvPr/>
          </p:nvGrpSpPr>
          <p:grpSpPr bwMode="auto">
            <a:xfrm>
              <a:off x="5917458" y="2284208"/>
              <a:ext cx="10948" cy="28732"/>
              <a:chOff x="2409" y="2664"/>
              <a:chExt cx="9" cy="25"/>
            </a:xfrm>
          </p:grpSpPr>
          <p:sp>
            <p:nvSpPr>
              <p:cNvPr id="22406" name="Freeform 407"/>
              <p:cNvSpPr>
                <a:spLocks/>
              </p:cNvSpPr>
              <p:nvPr/>
            </p:nvSpPr>
            <p:spPr bwMode="auto">
              <a:xfrm>
                <a:off x="2409" y="2664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5 w 9"/>
                  <a:gd name="T3" fmla="*/ 25 h 25"/>
                  <a:gd name="T4" fmla="*/ 0 w 9"/>
                  <a:gd name="T5" fmla="*/ 13 h 25"/>
                  <a:gd name="T6" fmla="*/ 5 w 9"/>
                  <a:gd name="T7" fmla="*/ 0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5" y="25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7" name="Freeform 408"/>
              <p:cNvSpPr>
                <a:spLocks/>
              </p:cNvSpPr>
              <p:nvPr/>
            </p:nvSpPr>
            <p:spPr bwMode="auto">
              <a:xfrm>
                <a:off x="2409" y="2664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5 w 9"/>
                  <a:gd name="T3" fmla="*/ 25 h 25"/>
                  <a:gd name="T4" fmla="*/ 0 w 9"/>
                  <a:gd name="T5" fmla="*/ 13 h 25"/>
                  <a:gd name="T6" fmla="*/ 5 w 9"/>
                  <a:gd name="T7" fmla="*/ 0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5" y="25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98" name="Group 412"/>
            <p:cNvGrpSpPr>
              <a:grpSpLocks/>
            </p:cNvGrpSpPr>
            <p:nvPr/>
          </p:nvGrpSpPr>
          <p:grpSpPr bwMode="auto">
            <a:xfrm>
              <a:off x="5956382" y="2226744"/>
              <a:ext cx="8515" cy="33329"/>
              <a:chOff x="2441" y="2614"/>
              <a:chExt cx="7" cy="29"/>
            </a:xfrm>
          </p:grpSpPr>
          <p:sp>
            <p:nvSpPr>
              <p:cNvPr id="22404" name="Freeform 410"/>
              <p:cNvSpPr>
                <a:spLocks/>
              </p:cNvSpPr>
              <p:nvPr/>
            </p:nvSpPr>
            <p:spPr bwMode="auto">
              <a:xfrm>
                <a:off x="2441" y="2614"/>
                <a:ext cx="7" cy="29"/>
              </a:xfrm>
              <a:custGeom>
                <a:avLst/>
                <a:gdLst>
                  <a:gd name="T0" fmla="*/ 7 w 7"/>
                  <a:gd name="T1" fmla="*/ 15 h 29"/>
                  <a:gd name="T2" fmla="*/ 4 w 7"/>
                  <a:gd name="T3" fmla="*/ 29 h 29"/>
                  <a:gd name="T4" fmla="*/ 0 w 7"/>
                  <a:gd name="T5" fmla="*/ 15 h 29"/>
                  <a:gd name="T6" fmla="*/ 4 w 7"/>
                  <a:gd name="T7" fmla="*/ 0 h 29"/>
                  <a:gd name="T8" fmla="*/ 7 w 7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9"/>
                  <a:gd name="T17" fmla="*/ 7 w 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9">
                    <a:moveTo>
                      <a:pt x="7" y="15"/>
                    </a:moveTo>
                    <a:lnTo>
                      <a:pt x="4" y="29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5" name="Freeform 411"/>
              <p:cNvSpPr>
                <a:spLocks/>
              </p:cNvSpPr>
              <p:nvPr/>
            </p:nvSpPr>
            <p:spPr bwMode="auto">
              <a:xfrm>
                <a:off x="2441" y="2614"/>
                <a:ext cx="7" cy="29"/>
              </a:xfrm>
              <a:custGeom>
                <a:avLst/>
                <a:gdLst>
                  <a:gd name="T0" fmla="*/ 7 w 7"/>
                  <a:gd name="T1" fmla="*/ 15 h 29"/>
                  <a:gd name="T2" fmla="*/ 4 w 7"/>
                  <a:gd name="T3" fmla="*/ 29 h 29"/>
                  <a:gd name="T4" fmla="*/ 0 w 7"/>
                  <a:gd name="T5" fmla="*/ 15 h 29"/>
                  <a:gd name="T6" fmla="*/ 4 w 7"/>
                  <a:gd name="T7" fmla="*/ 0 h 29"/>
                  <a:gd name="T8" fmla="*/ 7 w 7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9"/>
                  <a:gd name="T17" fmla="*/ 7 w 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9">
                    <a:moveTo>
                      <a:pt x="7" y="15"/>
                    </a:moveTo>
                    <a:lnTo>
                      <a:pt x="4" y="29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99" name="Group 415"/>
            <p:cNvGrpSpPr>
              <a:grpSpLocks/>
            </p:cNvGrpSpPr>
            <p:nvPr/>
          </p:nvGrpSpPr>
          <p:grpSpPr bwMode="auto">
            <a:xfrm>
              <a:off x="5820146" y="2257775"/>
              <a:ext cx="14597" cy="27583"/>
              <a:chOff x="2329" y="2641"/>
              <a:chExt cx="12" cy="24"/>
            </a:xfrm>
          </p:grpSpPr>
          <p:sp>
            <p:nvSpPr>
              <p:cNvPr id="22402" name="Freeform 413"/>
              <p:cNvSpPr>
                <a:spLocks/>
              </p:cNvSpPr>
              <p:nvPr/>
            </p:nvSpPr>
            <p:spPr bwMode="auto">
              <a:xfrm>
                <a:off x="2329" y="2641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12 w 12"/>
                  <a:gd name="T5" fmla="*/ 12 h 24"/>
                  <a:gd name="T6" fmla="*/ 6 w 12"/>
                  <a:gd name="T7" fmla="*/ 0 h 24"/>
                  <a:gd name="T8" fmla="*/ 0 w 12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4"/>
                  <a:gd name="T17" fmla="*/ 12 w 1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3" name="Freeform 414"/>
              <p:cNvSpPr>
                <a:spLocks/>
              </p:cNvSpPr>
              <p:nvPr/>
            </p:nvSpPr>
            <p:spPr bwMode="auto">
              <a:xfrm>
                <a:off x="2329" y="2641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12 w 12"/>
                  <a:gd name="T5" fmla="*/ 12 h 24"/>
                  <a:gd name="T6" fmla="*/ 6 w 12"/>
                  <a:gd name="T7" fmla="*/ 0 h 24"/>
                  <a:gd name="T8" fmla="*/ 0 w 12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4"/>
                  <a:gd name="T17" fmla="*/ 12 w 1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00" name="Group 418"/>
            <p:cNvGrpSpPr>
              <a:grpSpLocks/>
            </p:cNvGrpSpPr>
            <p:nvPr/>
          </p:nvGrpSpPr>
          <p:grpSpPr bwMode="auto">
            <a:xfrm>
              <a:off x="5820146" y="2325583"/>
              <a:ext cx="8515" cy="33329"/>
              <a:chOff x="2329" y="2700"/>
              <a:chExt cx="7" cy="29"/>
            </a:xfrm>
          </p:grpSpPr>
          <p:sp>
            <p:nvSpPr>
              <p:cNvPr id="22400" name="Freeform 416"/>
              <p:cNvSpPr>
                <a:spLocks/>
              </p:cNvSpPr>
              <p:nvPr/>
            </p:nvSpPr>
            <p:spPr bwMode="auto">
              <a:xfrm>
                <a:off x="2329" y="2700"/>
                <a:ext cx="7" cy="29"/>
              </a:xfrm>
              <a:custGeom>
                <a:avLst/>
                <a:gdLst>
                  <a:gd name="T0" fmla="*/ 0 w 7"/>
                  <a:gd name="T1" fmla="*/ 14 h 29"/>
                  <a:gd name="T2" fmla="*/ 3 w 7"/>
                  <a:gd name="T3" fmla="*/ 29 h 29"/>
                  <a:gd name="T4" fmla="*/ 7 w 7"/>
                  <a:gd name="T5" fmla="*/ 14 h 29"/>
                  <a:gd name="T6" fmla="*/ 3 w 7"/>
                  <a:gd name="T7" fmla="*/ 0 h 29"/>
                  <a:gd name="T8" fmla="*/ 0 w 7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9"/>
                  <a:gd name="T17" fmla="*/ 7 w 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9">
                    <a:moveTo>
                      <a:pt x="0" y="14"/>
                    </a:moveTo>
                    <a:lnTo>
                      <a:pt x="3" y="29"/>
                    </a:lnTo>
                    <a:lnTo>
                      <a:pt x="7" y="14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1" name="Freeform 417"/>
              <p:cNvSpPr>
                <a:spLocks/>
              </p:cNvSpPr>
              <p:nvPr/>
            </p:nvSpPr>
            <p:spPr bwMode="auto">
              <a:xfrm>
                <a:off x="2329" y="2700"/>
                <a:ext cx="7" cy="29"/>
              </a:xfrm>
              <a:custGeom>
                <a:avLst/>
                <a:gdLst>
                  <a:gd name="T0" fmla="*/ 0 w 7"/>
                  <a:gd name="T1" fmla="*/ 14 h 29"/>
                  <a:gd name="T2" fmla="*/ 3 w 7"/>
                  <a:gd name="T3" fmla="*/ 29 h 29"/>
                  <a:gd name="T4" fmla="*/ 7 w 7"/>
                  <a:gd name="T5" fmla="*/ 14 h 29"/>
                  <a:gd name="T6" fmla="*/ 3 w 7"/>
                  <a:gd name="T7" fmla="*/ 0 h 29"/>
                  <a:gd name="T8" fmla="*/ 0 w 7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9"/>
                  <a:gd name="T17" fmla="*/ 7 w 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9">
                    <a:moveTo>
                      <a:pt x="0" y="14"/>
                    </a:moveTo>
                    <a:lnTo>
                      <a:pt x="3" y="29"/>
                    </a:lnTo>
                    <a:lnTo>
                      <a:pt x="7" y="14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01" name="Group 421"/>
            <p:cNvGrpSpPr>
              <a:grpSpLocks/>
            </p:cNvGrpSpPr>
            <p:nvPr/>
          </p:nvGrpSpPr>
          <p:grpSpPr bwMode="auto">
            <a:xfrm>
              <a:off x="5839608" y="2318687"/>
              <a:ext cx="12164" cy="29881"/>
              <a:chOff x="2345" y="2694"/>
              <a:chExt cx="10" cy="26"/>
            </a:xfrm>
          </p:grpSpPr>
          <p:sp>
            <p:nvSpPr>
              <p:cNvPr id="22398" name="Freeform 419"/>
              <p:cNvSpPr>
                <a:spLocks/>
              </p:cNvSpPr>
              <p:nvPr/>
            </p:nvSpPr>
            <p:spPr bwMode="auto">
              <a:xfrm>
                <a:off x="2345" y="2694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26 h 26"/>
                  <a:gd name="T4" fmla="*/ 10 w 10"/>
                  <a:gd name="T5" fmla="*/ 13 h 26"/>
                  <a:gd name="T6" fmla="*/ 5 w 10"/>
                  <a:gd name="T7" fmla="*/ 0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26"/>
                    </a:lnTo>
                    <a:lnTo>
                      <a:pt x="10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9" name="Freeform 420"/>
              <p:cNvSpPr>
                <a:spLocks/>
              </p:cNvSpPr>
              <p:nvPr/>
            </p:nvSpPr>
            <p:spPr bwMode="auto">
              <a:xfrm>
                <a:off x="2345" y="2694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26 h 26"/>
                  <a:gd name="T4" fmla="*/ 10 w 10"/>
                  <a:gd name="T5" fmla="*/ 13 h 26"/>
                  <a:gd name="T6" fmla="*/ 5 w 10"/>
                  <a:gd name="T7" fmla="*/ 0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26"/>
                    </a:lnTo>
                    <a:lnTo>
                      <a:pt x="10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02" name="Group 424"/>
            <p:cNvGrpSpPr>
              <a:grpSpLocks/>
            </p:cNvGrpSpPr>
            <p:nvPr/>
          </p:nvGrpSpPr>
          <p:grpSpPr bwMode="auto">
            <a:xfrm>
              <a:off x="5851772" y="2231342"/>
              <a:ext cx="9731" cy="31031"/>
              <a:chOff x="2355" y="2618"/>
              <a:chExt cx="8" cy="27"/>
            </a:xfrm>
          </p:grpSpPr>
          <p:sp>
            <p:nvSpPr>
              <p:cNvPr id="22396" name="Freeform 422"/>
              <p:cNvSpPr>
                <a:spLocks/>
              </p:cNvSpPr>
              <p:nvPr/>
            </p:nvSpPr>
            <p:spPr bwMode="auto">
              <a:xfrm>
                <a:off x="2355" y="2618"/>
                <a:ext cx="8" cy="27"/>
              </a:xfrm>
              <a:custGeom>
                <a:avLst/>
                <a:gdLst>
                  <a:gd name="T0" fmla="*/ 0 w 8"/>
                  <a:gd name="T1" fmla="*/ 13 h 27"/>
                  <a:gd name="T2" fmla="*/ 4 w 8"/>
                  <a:gd name="T3" fmla="*/ 27 h 27"/>
                  <a:gd name="T4" fmla="*/ 8 w 8"/>
                  <a:gd name="T5" fmla="*/ 13 h 27"/>
                  <a:gd name="T6" fmla="*/ 4 w 8"/>
                  <a:gd name="T7" fmla="*/ 0 h 27"/>
                  <a:gd name="T8" fmla="*/ 0 w 8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7"/>
                  <a:gd name="T17" fmla="*/ 8 w 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7">
                    <a:moveTo>
                      <a:pt x="0" y="13"/>
                    </a:moveTo>
                    <a:lnTo>
                      <a:pt x="4" y="27"/>
                    </a:lnTo>
                    <a:lnTo>
                      <a:pt x="8" y="13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7" name="Freeform 423"/>
              <p:cNvSpPr>
                <a:spLocks/>
              </p:cNvSpPr>
              <p:nvPr/>
            </p:nvSpPr>
            <p:spPr bwMode="auto">
              <a:xfrm>
                <a:off x="2355" y="2618"/>
                <a:ext cx="8" cy="27"/>
              </a:xfrm>
              <a:custGeom>
                <a:avLst/>
                <a:gdLst>
                  <a:gd name="T0" fmla="*/ 0 w 8"/>
                  <a:gd name="T1" fmla="*/ 13 h 27"/>
                  <a:gd name="T2" fmla="*/ 4 w 8"/>
                  <a:gd name="T3" fmla="*/ 27 h 27"/>
                  <a:gd name="T4" fmla="*/ 8 w 8"/>
                  <a:gd name="T5" fmla="*/ 13 h 27"/>
                  <a:gd name="T6" fmla="*/ 4 w 8"/>
                  <a:gd name="T7" fmla="*/ 0 h 27"/>
                  <a:gd name="T8" fmla="*/ 0 w 8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7"/>
                  <a:gd name="T17" fmla="*/ 8 w 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7">
                    <a:moveTo>
                      <a:pt x="0" y="13"/>
                    </a:moveTo>
                    <a:lnTo>
                      <a:pt x="4" y="27"/>
                    </a:lnTo>
                    <a:lnTo>
                      <a:pt x="8" y="13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03" name="Group 427"/>
            <p:cNvGrpSpPr>
              <a:grpSpLocks/>
            </p:cNvGrpSpPr>
            <p:nvPr/>
          </p:nvGrpSpPr>
          <p:grpSpPr bwMode="auto">
            <a:xfrm>
              <a:off x="5809198" y="2178475"/>
              <a:ext cx="10948" cy="28732"/>
              <a:chOff x="2320" y="2572"/>
              <a:chExt cx="9" cy="25"/>
            </a:xfrm>
          </p:grpSpPr>
          <p:sp>
            <p:nvSpPr>
              <p:cNvPr id="22394" name="Freeform 425"/>
              <p:cNvSpPr>
                <a:spLocks/>
              </p:cNvSpPr>
              <p:nvPr/>
            </p:nvSpPr>
            <p:spPr bwMode="auto">
              <a:xfrm>
                <a:off x="2320" y="2572"/>
                <a:ext cx="9" cy="25"/>
              </a:xfrm>
              <a:custGeom>
                <a:avLst/>
                <a:gdLst>
                  <a:gd name="T0" fmla="*/ 0 w 9"/>
                  <a:gd name="T1" fmla="*/ 13 h 25"/>
                  <a:gd name="T2" fmla="*/ 5 w 9"/>
                  <a:gd name="T3" fmla="*/ 25 h 25"/>
                  <a:gd name="T4" fmla="*/ 9 w 9"/>
                  <a:gd name="T5" fmla="*/ 13 h 25"/>
                  <a:gd name="T6" fmla="*/ 5 w 9"/>
                  <a:gd name="T7" fmla="*/ 0 h 25"/>
                  <a:gd name="T8" fmla="*/ 0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0" y="13"/>
                    </a:moveTo>
                    <a:lnTo>
                      <a:pt x="5" y="25"/>
                    </a:lnTo>
                    <a:lnTo>
                      <a:pt x="9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5" name="Freeform 426"/>
              <p:cNvSpPr>
                <a:spLocks/>
              </p:cNvSpPr>
              <p:nvPr/>
            </p:nvSpPr>
            <p:spPr bwMode="auto">
              <a:xfrm>
                <a:off x="2320" y="2572"/>
                <a:ext cx="9" cy="25"/>
              </a:xfrm>
              <a:custGeom>
                <a:avLst/>
                <a:gdLst>
                  <a:gd name="T0" fmla="*/ 0 w 9"/>
                  <a:gd name="T1" fmla="*/ 13 h 25"/>
                  <a:gd name="T2" fmla="*/ 5 w 9"/>
                  <a:gd name="T3" fmla="*/ 25 h 25"/>
                  <a:gd name="T4" fmla="*/ 9 w 9"/>
                  <a:gd name="T5" fmla="*/ 13 h 25"/>
                  <a:gd name="T6" fmla="*/ 5 w 9"/>
                  <a:gd name="T7" fmla="*/ 0 h 25"/>
                  <a:gd name="T8" fmla="*/ 0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0" y="13"/>
                    </a:moveTo>
                    <a:lnTo>
                      <a:pt x="5" y="25"/>
                    </a:lnTo>
                    <a:lnTo>
                      <a:pt x="9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04" name="Group 430"/>
            <p:cNvGrpSpPr>
              <a:grpSpLocks/>
            </p:cNvGrpSpPr>
            <p:nvPr/>
          </p:nvGrpSpPr>
          <p:grpSpPr bwMode="auto">
            <a:xfrm>
              <a:off x="5863936" y="2404883"/>
              <a:ext cx="8515" cy="31031"/>
              <a:chOff x="2365" y="2769"/>
              <a:chExt cx="7" cy="27"/>
            </a:xfrm>
          </p:grpSpPr>
          <p:sp>
            <p:nvSpPr>
              <p:cNvPr id="22392" name="Freeform 428"/>
              <p:cNvSpPr>
                <a:spLocks/>
              </p:cNvSpPr>
              <p:nvPr/>
            </p:nvSpPr>
            <p:spPr bwMode="auto">
              <a:xfrm>
                <a:off x="2365" y="2769"/>
                <a:ext cx="7" cy="27"/>
              </a:xfrm>
              <a:custGeom>
                <a:avLst/>
                <a:gdLst>
                  <a:gd name="T0" fmla="*/ 7 w 7"/>
                  <a:gd name="T1" fmla="*/ 14 h 27"/>
                  <a:gd name="T2" fmla="*/ 4 w 7"/>
                  <a:gd name="T3" fmla="*/ 27 h 27"/>
                  <a:gd name="T4" fmla="*/ 0 w 7"/>
                  <a:gd name="T5" fmla="*/ 14 h 27"/>
                  <a:gd name="T6" fmla="*/ 4 w 7"/>
                  <a:gd name="T7" fmla="*/ 0 h 27"/>
                  <a:gd name="T8" fmla="*/ 7 w 7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7"/>
                  <a:gd name="T17" fmla="*/ 7 w 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7">
                    <a:moveTo>
                      <a:pt x="7" y="14"/>
                    </a:moveTo>
                    <a:lnTo>
                      <a:pt x="4" y="27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3" name="Freeform 429"/>
              <p:cNvSpPr>
                <a:spLocks/>
              </p:cNvSpPr>
              <p:nvPr/>
            </p:nvSpPr>
            <p:spPr bwMode="auto">
              <a:xfrm>
                <a:off x="2365" y="2769"/>
                <a:ext cx="7" cy="27"/>
              </a:xfrm>
              <a:custGeom>
                <a:avLst/>
                <a:gdLst>
                  <a:gd name="T0" fmla="*/ 7 w 7"/>
                  <a:gd name="T1" fmla="*/ 14 h 27"/>
                  <a:gd name="T2" fmla="*/ 4 w 7"/>
                  <a:gd name="T3" fmla="*/ 27 h 27"/>
                  <a:gd name="T4" fmla="*/ 0 w 7"/>
                  <a:gd name="T5" fmla="*/ 14 h 27"/>
                  <a:gd name="T6" fmla="*/ 4 w 7"/>
                  <a:gd name="T7" fmla="*/ 0 h 27"/>
                  <a:gd name="T8" fmla="*/ 7 w 7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7"/>
                  <a:gd name="T17" fmla="*/ 7 w 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7">
                    <a:moveTo>
                      <a:pt x="7" y="14"/>
                    </a:moveTo>
                    <a:lnTo>
                      <a:pt x="4" y="27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05" name="Group 433"/>
            <p:cNvGrpSpPr>
              <a:grpSpLocks/>
            </p:cNvGrpSpPr>
            <p:nvPr/>
          </p:nvGrpSpPr>
          <p:grpSpPr bwMode="auto">
            <a:xfrm>
              <a:off x="5879749" y="2224446"/>
              <a:ext cx="10948" cy="33329"/>
              <a:chOff x="2378" y="2612"/>
              <a:chExt cx="9" cy="29"/>
            </a:xfrm>
          </p:grpSpPr>
          <p:sp>
            <p:nvSpPr>
              <p:cNvPr id="22390" name="Freeform 431"/>
              <p:cNvSpPr>
                <a:spLocks/>
              </p:cNvSpPr>
              <p:nvPr/>
            </p:nvSpPr>
            <p:spPr bwMode="auto">
              <a:xfrm>
                <a:off x="2378" y="2612"/>
                <a:ext cx="9" cy="29"/>
              </a:xfrm>
              <a:custGeom>
                <a:avLst/>
                <a:gdLst>
                  <a:gd name="T0" fmla="*/ 9 w 9"/>
                  <a:gd name="T1" fmla="*/ 15 h 29"/>
                  <a:gd name="T2" fmla="*/ 4 w 9"/>
                  <a:gd name="T3" fmla="*/ 29 h 29"/>
                  <a:gd name="T4" fmla="*/ 0 w 9"/>
                  <a:gd name="T5" fmla="*/ 15 h 29"/>
                  <a:gd name="T6" fmla="*/ 4 w 9"/>
                  <a:gd name="T7" fmla="*/ 0 h 29"/>
                  <a:gd name="T8" fmla="*/ 9 w 9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5"/>
                    </a:moveTo>
                    <a:lnTo>
                      <a:pt x="4" y="29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1" name="Freeform 432"/>
              <p:cNvSpPr>
                <a:spLocks/>
              </p:cNvSpPr>
              <p:nvPr/>
            </p:nvSpPr>
            <p:spPr bwMode="auto">
              <a:xfrm>
                <a:off x="2378" y="2612"/>
                <a:ext cx="9" cy="29"/>
              </a:xfrm>
              <a:custGeom>
                <a:avLst/>
                <a:gdLst>
                  <a:gd name="T0" fmla="*/ 9 w 9"/>
                  <a:gd name="T1" fmla="*/ 15 h 29"/>
                  <a:gd name="T2" fmla="*/ 4 w 9"/>
                  <a:gd name="T3" fmla="*/ 29 h 29"/>
                  <a:gd name="T4" fmla="*/ 0 w 9"/>
                  <a:gd name="T5" fmla="*/ 15 h 29"/>
                  <a:gd name="T6" fmla="*/ 4 w 9"/>
                  <a:gd name="T7" fmla="*/ 0 h 29"/>
                  <a:gd name="T8" fmla="*/ 9 w 9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5"/>
                    </a:moveTo>
                    <a:lnTo>
                      <a:pt x="4" y="29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9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06" name="Group 436"/>
            <p:cNvGrpSpPr>
              <a:grpSpLocks/>
            </p:cNvGrpSpPr>
            <p:nvPr/>
          </p:nvGrpSpPr>
          <p:grpSpPr bwMode="auto">
            <a:xfrm>
              <a:off x="5854205" y="2332478"/>
              <a:ext cx="9731" cy="33329"/>
              <a:chOff x="2357" y="2706"/>
              <a:chExt cx="8" cy="29"/>
            </a:xfrm>
          </p:grpSpPr>
          <p:sp>
            <p:nvSpPr>
              <p:cNvPr id="22388" name="Freeform 434"/>
              <p:cNvSpPr>
                <a:spLocks/>
              </p:cNvSpPr>
              <p:nvPr/>
            </p:nvSpPr>
            <p:spPr bwMode="auto">
              <a:xfrm>
                <a:off x="2357" y="2706"/>
                <a:ext cx="8" cy="29"/>
              </a:xfrm>
              <a:custGeom>
                <a:avLst/>
                <a:gdLst>
                  <a:gd name="T0" fmla="*/ 8 w 8"/>
                  <a:gd name="T1" fmla="*/ 14 h 29"/>
                  <a:gd name="T2" fmla="*/ 4 w 8"/>
                  <a:gd name="T3" fmla="*/ 29 h 29"/>
                  <a:gd name="T4" fmla="*/ 0 w 8"/>
                  <a:gd name="T5" fmla="*/ 14 h 29"/>
                  <a:gd name="T6" fmla="*/ 4 w 8"/>
                  <a:gd name="T7" fmla="*/ 0 h 29"/>
                  <a:gd name="T8" fmla="*/ 8 w 8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9"/>
                  <a:gd name="T17" fmla="*/ 8 w 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9">
                    <a:moveTo>
                      <a:pt x="8" y="14"/>
                    </a:moveTo>
                    <a:lnTo>
                      <a:pt x="4" y="2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9" name="Freeform 435"/>
              <p:cNvSpPr>
                <a:spLocks/>
              </p:cNvSpPr>
              <p:nvPr/>
            </p:nvSpPr>
            <p:spPr bwMode="auto">
              <a:xfrm>
                <a:off x="2357" y="2706"/>
                <a:ext cx="8" cy="29"/>
              </a:xfrm>
              <a:custGeom>
                <a:avLst/>
                <a:gdLst>
                  <a:gd name="T0" fmla="*/ 8 w 8"/>
                  <a:gd name="T1" fmla="*/ 14 h 29"/>
                  <a:gd name="T2" fmla="*/ 4 w 8"/>
                  <a:gd name="T3" fmla="*/ 29 h 29"/>
                  <a:gd name="T4" fmla="*/ 0 w 8"/>
                  <a:gd name="T5" fmla="*/ 14 h 29"/>
                  <a:gd name="T6" fmla="*/ 4 w 8"/>
                  <a:gd name="T7" fmla="*/ 0 h 29"/>
                  <a:gd name="T8" fmla="*/ 8 w 8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9"/>
                  <a:gd name="T17" fmla="*/ 8 w 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9">
                    <a:moveTo>
                      <a:pt x="8" y="14"/>
                    </a:moveTo>
                    <a:lnTo>
                      <a:pt x="4" y="2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8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07" name="Group 439"/>
            <p:cNvGrpSpPr>
              <a:grpSpLocks/>
            </p:cNvGrpSpPr>
            <p:nvPr/>
          </p:nvGrpSpPr>
          <p:grpSpPr bwMode="auto">
            <a:xfrm>
              <a:off x="5882182" y="2295701"/>
              <a:ext cx="9731" cy="29881"/>
              <a:chOff x="2380" y="2674"/>
              <a:chExt cx="8" cy="26"/>
            </a:xfrm>
          </p:grpSpPr>
          <p:sp>
            <p:nvSpPr>
              <p:cNvPr id="22386" name="Freeform 437"/>
              <p:cNvSpPr>
                <a:spLocks/>
              </p:cNvSpPr>
              <p:nvPr/>
            </p:nvSpPr>
            <p:spPr bwMode="auto">
              <a:xfrm>
                <a:off x="2380" y="2674"/>
                <a:ext cx="8" cy="26"/>
              </a:xfrm>
              <a:custGeom>
                <a:avLst/>
                <a:gdLst>
                  <a:gd name="T0" fmla="*/ 8 w 8"/>
                  <a:gd name="T1" fmla="*/ 13 h 26"/>
                  <a:gd name="T2" fmla="*/ 4 w 8"/>
                  <a:gd name="T3" fmla="*/ 26 h 26"/>
                  <a:gd name="T4" fmla="*/ 0 w 8"/>
                  <a:gd name="T5" fmla="*/ 13 h 26"/>
                  <a:gd name="T6" fmla="*/ 4 w 8"/>
                  <a:gd name="T7" fmla="*/ 0 h 26"/>
                  <a:gd name="T8" fmla="*/ 8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8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7" name="Freeform 438"/>
              <p:cNvSpPr>
                <a:spLocks/>
              </p:cNvSpPr>
              <p:nvPr/>
            </p:nvSpPr>
            <p:spPr bwMode="auto">
              <a:xfrm>
                <a:off x="2380" y="2674"/>
                <a:ext cx="8" cy="26"/>
              </a:xfrm>
              <a:custGeom>
                <a:avLst/>
                <a:gdLst>
                  <a:gd name="T0" fmla="*/ 8 w 8"/>
                  <a:gd name="T1" fmla="*/ 13 h 26"/>
                  <a:gd name="T2" fmla="*/ 4 w 8"/>
                  <a:gd name="T3" fmla="*/ 26 h 26"/>
                  <a:gd name="T4" fmla="*/ 0 w 8"/>
                  <a:gd name="T5" fmla="*/ 13 h 26"/>
                  <a:gd name="T6" fmla="*/ 4 w 8"/>
                  <a:gd name="T7" fmla="*/ 0 h 26"/>
                  <a:gd name="T8" fmla="*/ 8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8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08" name="Group 442"/>
            <p:cNvGrpSpPr>
              <a:grpSpLocks/>
            </p:cNvGrpSpPr>
            <p:nvPr/>
          </p:nvGrpSpPr>
          <p:grpSpPr bwMode="auto">
            <a:xfrm>
              <a:off x="5863936" y="2288806"/>
              <a:ext cx="8515" cy="29881"/>
              <a:chOff x="2365" y="2668"/>
              <a:chExt cx="7" cy="26"/>
            </a:xfrm>
          </p:grpSpPr>
          <p:sp>
            <p:nvSpPr>
              <p:cNvPr id="22384" name="Freeform 440"/>
              <p:cNvSpPr>
                <a:spLocks/>
              </p:cNvSpPr>
              <p:nvPr/>
            </p:nvSpPr>
            <p:spPr bwMode="auto">
              <a:xfrm>
                <a:off x="2365" y="2668"/>
                <a:ext cx="7" cy="26"/>
              </a:xfrm>
              <a:custGeom>
                <a:avLst/>
                <a:gdLst>
                  <a:gd name="T0" fmla="*/ 7 w 7"/>
                  <a:gd name="T1" fmla="*/ 13 h 26"/>
                  <a:gd name="T2" fmla="*/ 4 w 7"/>
                  <a:gd name="T3" fmla="*/ 26 h 26"/>
                  <a:gd name="T4" fmla="*/ 0 w 7"/>
                  <a:gd name="T5" fmla="*/ 13 h 26"/>
                  <a:gd name="T6" fmla="*/ 4 w 7"/>
                  <a:gd name="T7" fmla="*/ 0 h 26"/>
                  <a:gd name="T8" fmla="*/ 7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7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5" name="Freeform 441"/>
              <p:cNvSpPr>
                <a:spLocks/>
              </p:cNvSpPr>
              <p:nvPr/>
            </p:nvSpPr>
            <p:spPr bwMode="auto">
              <a:xfrm>
                <a:off x="2365" y="2668"/>
                <a:ext cx="7" cy="26"/>
              </a:xfrm>
              <a:custGeom>
                <a:avLst/>
                <a:gdLst>
                  <a:gd name="T0" fmla="*/ 7 w 7"/>
                  <a:gd name="T1" fmla="*/ 13 h 26"/>
                  <a:gd name="T2" fmla="*/ 4 w 7"/>
                  <a:gd name="T3" fmla="*/ 26 h 26"/>
                  <a:gd name="T4" fmla="*/ 0 w 7"/>
                  <a:gd name="T5" fmla="*/ 13 h 26"/>
                  <a:gd name="T6" fmla="*/ 4 w 7"/>
                  <a:gd name="T7" fmla="*/ 0 h 26"/>
                  <a:gd name="T8" fmla="*/ 7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7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09" name="Group 445"/>
            <p:cNvGrpSpPr>
              <a:grpSpLocks/>
            </p:cNvGrpSpPr>
            <p:nvPr/>
          </p:nvGrpSpPr>
          <p:grpSpPr bwMode="auto">
            <a:xfrm>
              <a:off x="5851772" y="2201460"/>
              <a:ext cx="12164" cy="29881"/>
              <a:chOff x="2355" y="2592"/>
              <a:chExt cx="10" cy="26"/>
            </a:xfrm>
          </p:grpSpPr>
          <p:sp>
            <p:nvSpPr>
              <p:cNvPr id="22382" name="Freeform 443"/>
              <p:cNvSpPr>
                <a:spLocks/>
              </p:cNvSpPr>
              <p:nvPr/>
            </p:nvSpPr>
            <p:spPr bwMode="auto">
              <a:xfrm>
                <a:off x="2355" y="2592"/>
                <a:ext cx="10" cy="26"/>
              </a:xfrm>
              <a:custGeom>
                <a:avLst/>
                <a:gdLst>
                  <a:gd name="T0" fmla="*/ 10 w 10"/>
                  <a:gd name="T1" fmla="*/ 13 h 26"/>
                  <a:gd name="T2" fmla="*/ 5 w 10"/>
                  <a:gd name="T3" fmla="*/ 26 h 26"/>
                  <a:gd name="T4" fmla="*/ 0 w 10"/>
                  <a:gd name="T5" fmla="*/ 13 h 26"/>
                  <a:gd name="T6" fmla="*/ 5 w 10"/>
                  <a:gd name="T7" fmla="*/ 0 h 26"/>
                  <a:gd name="T8" fmla="*/ 1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10" y="13"/>
                    </a:moveTo>
                    <a:lnTo>
                      <a:pt x="5" y="26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3" name="Freeform 444"/>
              <p:cNvSpPr>
                <a:spLocks/>
              </p:cNvSpPr>
              <p:nvPr/>
            </p:nvSpPr>
            <p:spPr bwMode="auto">
              <a:xfrm>
                <a:off x="2355" y="2592"/>
                <a:ext cx="10" cy="26"/>
              </a:xfrm>
              <a:custGeom>
                <a:avLst/>
                <a:gdLst>
                  <a:gd name="T0" fmla="*/ 10 w 10"/>
                  <a:gd name="T1" fmla="*/ 13 h 26"/>
                  <a:gd name="T2" fmla="*/ 5 w 10"/>
                  <a:gd name="T3" fmla="*/ 26 h 26"/>
                  <a:gd name="T4" fmla="*/ 0 w 10"/>
                  <a:gd name="T5" fmla="*/ 13 h 26"/>
                  <a:gd name="T6" fmla="*/ 5 w 10"/>
                  <a:gd name="T7" fmla="*/ 0 h 26"/>
                  <a:gd name="T8" fmla="*/ 1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10" y="13"/>
                    </a:moveTo>
                    <a:lnTo>
                      <a:pt x="5" y="26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10" name="Group 448"/>
            <p:cNvGrpSpPr>
              <a:grpSpLocks/>
            </p:cNvGrpSpPr>
            <p:nvPr/>
          </p:nvGrpSpPr>
          <p:grpSpPr bwMode="auto">
            <a:xfrm>
              <a:off x="5891913" y="2147444"/>
              <a:ext cx="12164" cy="31031"/>
              <a:chOff x="2388" y="2545"/>
              <a:chExt cx="10" cy="27"/>
            </a:xfrm>
          </p:grpSpPr>
          <p:sp>
            <p:nvSpPr>
              <p:cNvPr id="22380" name="Freeform 446"/>
              <p:cNvSpPr>
                <a:spLocks/>
              </p:cNvSpPr>
              <p:nvPr/>
            </p:nvSpPr>
            <p:spPr bwMode="auto">
              <a:xfrm>
                <a:off x="2388" y="2545"/>
                <a:ext cx="10" cy="27"/>
              </a:xfrm>
              <a:custGeom>
                <a:avLst/>
                <a:gdLst>
                  <a:gd name="T0" fmla="*/ 10 w 10"/>
                  <a:gd name="T1" fmla="*/ 13 h 27"/>
                  <a:gd name="T2" fmla="*/ 5 w 10"/>
                  <a:gd name="T3" fmla="*/ 27 h 27"/>
                  <a:gd name="T4" fmla="*/ 0 w 10"/>
                  <a:gd name="T5" fmla="*/ 13 h 27"/>
                  <a:gd name="T6" fmla="*/ 5 w 10"/>
                  <a:gd name="T7" fmla="*/ 0 h 27"/>
                  <a:gd name="T8" fmla="*/ 10 w 10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7"/>
                  <a:gd name="T17" fmla="*/ 10 w 10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7">
                    <a:moveTo>
                      <a:pt x="10" y="13"/>
                    </a:moveTo>
                    <a:lnTo>
                      <a:pt x="5" y="2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1" name="Freeform 447"/>
              <p:cNvSpPr>
                <a:spLocks/>
              </p:cNvSpPr>
              <p:nvPr/>
            </p:nvSpPr>
            <p:spPr bwMode="auto">
              <a:xfrm>
                <a:off x="2388" y="2545"/>
                <a:ext cx="10" cy="27"/>
              </a:xfrm>
              <a:custGeom>
                <a:avLst/>
                <a:gdLst>
                  <a:gd name="T0" fmla="*/ 10 w 10"/>
                  <a:gd name="T1" fmla="*/ 13 h 27"/>
                  <a:gd name="T2" fmla="*/ 5 w 10"/>
                  <a:gd name="T3" fmla="*/ 27 h 27"/>
                  <a:gd name="T4" fmla="*/ 0 w 10"/>
                  <a:gd name="T5" fmla="*/ 13 h 27"/>
                  <a:gd name="T6" fmla="*/ 5 w 10"/>
                  <a:gd name="T7" fmla="*/ 0 h 27"/>
                  <a:gd name="T8" fmla="*/ 10 w 10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7"/>
                  <a:gd name="T17" fmla="*/ 10 w 10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7">
                    <a:moveTo>
                      <a:pt x="10" y="13"/>
                    </a:moveTo>
                    <a:lnTo>
                      <a:pt x="5" y="2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11" name="Group 451"/>
            <p:cNvGrpSpPr>
              <a:grpSpLocks/>
            </p:cNvGrpSpPr>
            <p:nvPr/>
          </p:nvGrpSpPr>
          <p:grpSpPr bwMode="auto">
            <a:xfrm>
              <a:off x="5681477" y="2381898"/>
              <a:ext cx="225034" cy="784959"/>
              <a:chOff x="2215" y="2749"/>
              <a:chExt cx="185" cy="683"/>
            </a:xfrm>
          </p:grpSpPr>
          <p:sp>
            <p:nvSpPr>
              <p:cNvPr id="22378" name="Freeform 449"/>
              <p:cNvSpPr>
                <a:spLocks/>
              </p:cNvSpPr>
              <p:nvPr/>
            </p:nvSpPr>
            <p:spPr bwMode="auto">
              <a:xfrm>
                <a:off x="2215" y="2749"/>
                <a:ext cx="185" cy="683"/>
              </a:xfrm>
              <a:custGeom>
                <a:avLst/>
                <a:gdLst>
                  <a:gd name="T0" fmla="*/ 35 w 185"/>
                  <a:gd name="T1" fmla="*/ 1 h 683"/>
                  <a:gd name="T2" fmla="*/ 127 w 185"/>
                  <a:gd name="T3" fmla="*/ 114 h 683"/>
                  <a:gd name="T4" fmla="*/ 185 w 185"/>
                  <a:gd name="T5" fmla="*/ 683 h 683"/>
                  <a:gd name="T6" fmla="*/ 132 w 185"/>
                  <a:gd name="T7" fmla="*/ 680 h 683"/>
                  <a:gd name="T8" fmla="*/ 53 w 185"/>
                  <a:gd name="T9" fmla="*/ 144 h 683"/>
                  <a:gd name="T10" fmla="*/ 0 w 185"/>
                  <a:gd name="T11" fmla="*/ 142 h 683"/>
                  <a:gd name="T12" fmla="*/ 4 w 185"/>
                  <a:gd name="T13" fmla="*/ 0 h 683"/>
                  <a:gd name="T14" fmla="*/ 35 w 185"/>
                  <a:gd name="T15" fmla="*/ 1 h 6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683"/>
                  <a:gd name="T26" fmla="*/ 185 w 185"/>
                  <a:gd name="T27" fmla="*/ 683 h 68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683">
                    <a:moveTo>
                      <a:pt x="35" y="1"/>
                    </a:moveTo>
                    <a:lnTo>
                      <a:pt x="127" y="114"/>
                    </a:lnTo>
                    <a:lnTo>
                      <a:pt x="185" y="683"/>
                    </a:lnTo>
                    <a:lnTo>
                      <a:pt x="132" y="680"/>
                    </a:lnTo>
                    <a:lnTo>
                      <a:pt x="53" y="144"/>
                    </a:lnTo>
                    <a:lnTo>
                      <a:pt x="0" y="142"/>
                    </a:lnTo>
                    <a:lnTo>
                      <a:pt x="4" y="0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9" name="Freeform 450"/>
              <p:cNvSpPr>
                <a:spLocks/>
              </p:cNvSpPr>
              <p:nvPr/>
            </p:nvSpPr>
            <p:spPr bwMode="auto">
              <a:xfrm>
                <a:off x="2215" y="2749"/>
                <a:ext cx="185" cy="683"/>
              </a:xfrm>
              <a:custGeom>
                <a:avLst/>
                <a:gdLst>
                  <a:gd name="T0" fmla="*/ 35 w 185"/>
                  <a:gd name="T1" fmla="*/ 1 h 683"/>
                  <a:gd name="T2" fmla="*/ 127 w 185"/>
                  <a:gd name="T3" fmla="*/ 114 h 683"/>
                  <a:gd name="T4" fmla="*/ 185 w 185"/>
                  <a:gd name="T5" fmla="*/ 683 h 683"/>
                  <a:gd name="T6" fmla="*/ 132 w 185"/>
                  <a:gd name="T7" fmla="*/ 680 h 683"/>
                  <a:gd name="T8" fmla="*/ 53 w 185"/>
                  <a:gd name="T9" fmla="*/ 144 h 683"/>
                  <a:gd name="T10" fmla="*/ 0 w 185"/>
                  <a:gd name="T11" fmla="*/ 142 h 683"/>
                  <a:gd name="T12" fmla="*/ 4 w 185"/>
                  <a:gd name="T13" fmla="*/ 0 h 683"/>
                  <a:gd name="T14" fmla="*/ 35 w 185"/>
                  <a:gd name="T15" fmla="*/ 1 h 6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683"/>
                  <a:gd name="T26" fmla="*/ 185 w 185"/>
                  <a:gd name="T27" fmla="*/ 683 h 68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683">
                    <a:moveTo>
                      <a:pt x="35" y="1"/>
                    </a:moveTo>
                    <a:lnTo>
                      <a:pt x="127" y="114"/>
                    </a:lnTo>
                    <a:lnTo>
                      <a:pt x="185" y="683"/>
                    </a:lnTo>
                    <a:lnTo>
                      <a:pt x="132" y="680"/>
                    </a:lnTo>
                    <a:lnTo>
                      <a:pt x="53" y="144"/>
                    </a:lnTo>
                    <a:lnTo>
                      <a:pt x="0" y="142"/>
                    </a:lnTo>
                    <a:lnTo>
                      <a:pt x="4" y="0"/>
                    </a:lnTo>
                    <a:lnTo>
                      <a:pt x="35" y="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12" name="Group 454"/>
            <p:cNvGrpSpPr>
              <a:grpSpLocks/>
            </p:cNvGrpSpPr>
            <p:nvPr/>
          </p:nvGrpSpPr>
          <p:grpSpPr bwMode="auto">
            <a:xfrm>
              <a:off x="5990442" y="2379599"/>
              <a:ext cx="199489" cy="779212"/>
              <a:chOff x="2469" y="2747"/>
              <a:chExt cx="164" cy="678"/>
            </a:xfrm>
          </p:grpSpPr>
          <p:sp>
            <p:nvSpPr>
              <p:cNvPr id="22376" name="Freeform 452"/>
              <p:cNvSpPr>
                <a:spLocks/>
              </p:cNvSpPr>
              <p:nvPr/>
            </p:nvSpPr>
            <p:spPr bwMode="auto">
              <a:xfrm>
                <a:off x="2469" y="2747"/>
                <a:ext cx="164" cy="678"/>
              </a:xfrm>
              <a:custGeom>
                <a:avLst/>
                <a:gdLst>
                  <a:gd name="T0" fmla="*/ 133 w 164"/>
                  <a:gd name="T1" fmla="*/ 1 h 678"/>
                  <a:gd name="T2" fmla="*/ 51 w 164"/>
                  <a:gd name="T3" fmla="*/ 112 h 678"/>
                  <a:gd name="T4" fmla="*/ 0 w 164"/>
                  <a:gd name="T5" fmla="*/ 678 h 678"/>
                  <a:gd name="T6" fmla="*/ 46 w 164"/>
                  <a:gd name="T7" fmla="*/ 676 h 678"/>
                  <a:gd name="T8" fmla="*/ 117 w 164"/>
                  <a:gd name="T9" fmla="*/ 143 h 678"/>
                  <a:gd name="T10" fmla="*/ 164 w 164"/>
                  <a:gd name="T11" fmla="*/ 141 h 678"/>
                  <a:gd name="T12" fmla="*/ 161 w 164"/>
                  <a:gd name="T13" fmla="*/ 0 h 678"/>
                  <a:gd name="T14" fmla="*/ 133 w 164"/>
                  <a:gd name="T15" fmla="*/ 1 h 6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678"/>
                  <a:gd name="T26" fmla="*/ 164 w 164"/>
                  <a:gd name="T27" fmla="*/ 678 h 6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678">
                    <a:moveTo>
                      <a:pt x="133" y="1"/>
                    </a:moveTo>
                    <a:lnTo>
                      <a:pt x="51" y="112"/>
                    </a:lnTo>
                    <a:lnTo>
                      <a:pt x="0" y="678"/>
                    </a:lnTo>
                    <a:lnTo>
                      <a:pt x="46" y="676"/>
                    </a:lnTo>
                    <a:lnTo>
                      <a:pt x="117" y="143"/>
                    </a:lnTo>
                    <a:lnTo>
                      <a:pt x="164" y="141"/>
                    </a:lnTo>
                    <a:lnTo>
                      <a:pt x="161" y="0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7" name="Freeform 453"/>
              <p:cNvSpPr>
                <a:spLocks/>
              </p:cNvSpPr>
              <p:nvPr/>
            </p:nvSpPr>
            <p:spPr bwMode="auto">
              <a:xfrm>
                <a:off x="2469" y="2747"/>
                <a:ext cx="164" cy="678"/>
              </a:xfrm>
              <a:custGeom>
                <a:avLst/>
                <a:gdLst>
                  <a:gd name="T0" fmla="*/ 133 w 164"/>
                  <a:gd name="T1" fmla="*/ 1 h 678"/>
                  <a:gd name="T2" fmla="*/ 51 w 164"/>
                  <a:gd name="T3" fmla="*/ 112 h 678"/>
                  <a:gd name="T4" fmla="*/ 0 w 164"/>
                  <a:gd name="T5" fmla="*/ 678 h 678"/>
                  <a:gd name="T6" fmla="*/ 46 w 164"/>
                  <a:gd name="T7" fmla="*/ 676 h 678"/>
                  <a:gd name="T8" fmla="*/ 117 w 164"/>
                  <a:gd name="T9" fmla="*/ 143 h 678"/>
                  <a:gd name="T10" fmla="*/ 164 w 164"/>
                  <a:gd name="T11" fmla="*/ 141 h 678"/>
                  <a:gd name="T12" fmla="*/ 161 w 164"/>
                  <a:gd name="T13" fmla="*/ 0 h 678"/>
                  <a:gd name="T14" fmla="*/ 133 w 164"/>
                  <a:gd name="T15" fmla="*/ 1 h 6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678"/>
                  <a:gd name="T26" fmla="*/ 164 w 164"/>
                  <a:gd name="T27" fmla="*/ 678 h 6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678">
                    <a:moveTo>
                      <a:pt x="133" y="1"/>
                    </a:moveTo>
                    <a:lnTo>
                      <a:pt x="51" y="112"/>
                    </a:lnTo>
                    <a:lnTo>
                      <a:pt x="0" y="678"/>
                    </a:lnTo>
                    <a:lnTo>
                      <a:pt x="46" y="676"/>
                    </a:lnTo>
                    <a:lnTo>
                      <a:pt x="117" y="143"/>
                    </a:lnTo>
                    <a:lnTo>
                      <a:pt x="164" y="141"/>
                    </a:lnTo>
                    <a:lnTo>
                      <a:pt x="161" y="0"/>
                    </a:lnTo>
                    <a:lnTo>
                      <a:pt x="133" y="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13" name="Group 457"/>
            <p:cNvGrpSpPr>
              <a:grpSpLocks/>
            </p:cNvGrpSpPr>
            <p:nvPr/>
          </p:nvGrpSpPr>
          <p:grpSpPr bwMode="auto">
            <a:xfrm>
              <a:off x="2063915" y="398383"/>
              <a:ext cx="804038" cy="86196"/>
              <a:chOff x="358" y="1035"/>
              <a:chExt cx="661" cy="75"/>
            </a:xfrm>
          </p:grpSpPr>
          <p:sp>
            <p:nvSpPr>
              <p:cNvPr id="22374" name="Freeform 455"/>
              <p:cNvSpPr>
                <a:spLocks/>
              </p:cNvSpPr>
              <p:nvPr/>
            </p:nvSpPr>
            <p:spPr bwMode="auto">
              <a:xfrm>
                <a:off x="358" y="1035"/>
                <a:ext cx="661" cy="75"/>
              </a:xfrm>
              <a:custGeom>
                <a:avLst/>
                <a:gdLst>
                  <a:gd name="T0" fmla="*/ 461 w 661"/>
                  <a:gd name="T1" fmla="*/ 75 h 75"/>
                  <a:gd name="T2" fmla="*/ 661 w 661"/>
                  <a:gd name="T3" fmla="*/ 75 h 75"/>
                  <a:gd name="T4" fmla="*/ 661 w 661"/>
                  <a:gd name="T5" fmla="*/ 0 h 75"/>
                  <a:gd name="T6" fmla="*/ 0 w 661"/>
                  <a:gd name="T7" fmla="*/ 0 h 75"/>
                  <a:gd name="T8" fmla="*/ 0 w 661"/>
                  <a:gd name="T9" fmla="*/ 51 h 75"/>
                  <a:gd name="T10" fmla="*/ 192 w 661"/>
                  <a:gd name="T11" fmla="*/ 51 h 75"/>
                  <a:gd name="T12" fmla="*/ 461 w 661"/>
                  <a:gd name="T13" fmla="*/ 51 h 75"/>
                  <a:gd name="T14" fmla="*/ 461 w 661"/>
                  <a:gd name="T15" fmla="*/ 75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1"/>
                  <a:gd name="T25" fmla="*/ 0 h 75"/>
                  <a:gd name="T26" fmla="*/ 661 w 66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1" h="75">
                    <a:moveTo>
                      <a:pt x="461" y="75"/>
                    </a:moveTo>
                    <a:lnTo>
                      <a:pt x="661" y="75"/>
                    </a:lnTo>
                    <a:lnTo>
                      <a:pt x="661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192" y="51"/>
                    </a:lnTo>
                    <a:lnTo>
                      <a:pt x="461" y="51"/>
                    </a:lnTo>
                    <a:lnTo>
                      <a:pt x="461" y="7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5" name="Freeform 456"/>
              <p:cNvSpPr>
                <a:spLocks/>
              </p:cNvSpPr>
              <p:nvPr/>
            </p:nvSpPr>
            <p:spPr bwMode="auto">
              <a:xfrm>
                <a:off x="358" y="1035"/>
                <a:ext cx="661" cy="75"/>
              </a:xfrm>
              <a:custGeom>
                <a:avLst/>
                <a:gdLst>
                  <a:gd name="T0" fmla="*/ 461 w 661"/>
                  <a:gd name="T1" fmla="*/ 75 h 75"/>
                  <a:gd name="T2" fmla="*/ 661 w 661"/>
                  <a:gd name="T3" fmla="*/ 75 h 75"/>
                  <a:gd name="T4" fmla="*/ 661 w 661"/>
                  <a:gd name="T5" fmla="*/ 0 h 75"/>
                  <a:gd name="T6" fmla="*/ 0 w 661"/>
                  <a:gd name="T7" fmla="*/ 0 h 75"/>
                  <a:gd name="T8" fmla="*/ 0 w 661"/>
                  <a:gd name="T9" fmla="*/ 51 h 75"/>
                  <a:gd name="T10" fmla="*/ 192 w 661"/>
                  <a:gd name="T11" fmla="*/ 51 h 75"/>
                  <a:gd name="T12" fmla="*/ 461 w 661"/>
                  <a:gd name="T13" fmla="*/ 51 h 75"/>
                  <a:gd name="T14" fmla="*/ 461 w 661"/>
                  <a:gd name="T15" fmla="*/ 75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1"/>
                  <a:gd name="T25" fmla="*/ 0 h 75"/>
                  <a:gd name="T26" fmla="*/ 661 w 66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1" h="75">
                    <a:moveTo>
                      <a:pt x="461" y="75"/>
                    </a:moveTo>
                    <a:lnTo>
                      <a:pt x="661" y="75"/>
                    </a:lnTo>
                    <a:lnTo>
                      <a:pt x="661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192" y="51"/>
                    </a:lnTo>
                    <a:lnTo>
                      <a:pt x="461" y="51"/>
                    </a:lnTo>
                    <a:lnTo>
                      <a:pt x="461" y="75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14" name="Group 460"/>
            <p:cNvGrpSpPr>
              <a:grpSpLocks/>
            </p:cNvGrpSpPr>
            <p:nvPr/>
          </p:nvGrpSpPr>
          <p:grpSpPr bwMode="auto">
            <a:xfrm>
              <a:off x="2297463" y="412031"/>
              <a:ext cx="21895" cy="83898"/>
              <a:chOff x="550" y="1035"/>
              <a:chExt cx="18" cy="73"/>
            </a:xfrm>
          </p:grpSpPr>
          <p:sp>
            <p:nvSpPr>
              <p:cNvPr id="22372" name="Rectangle 458"/>
              <p:cNvSpPr>
                <a:spLocks noChangeArrowheads="1"/>
              </p:cNvSpPr>
              <p:nvPr/>
            </p:nvSpPr>
            <p:spPr bwMode="auto">
              <a:xfrm>
                <a:off x="550" y="1035"/>
                <a:ext cx="18" cy="73"/>
              </a:xfrm>
              <a:prstGeom prst="rect">
                <a:avLst/>
              </a:prstGeom>
              <a:solidFill>
                <a:srgbClr val="8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3" name="Rectangle 459"/>
              <p:cNvSpPr>
                <a:spLocks noChangeArrowheads="1"/>
              </p:cNvSpPr>
              <p:nvPr/>
            </p:nvSpPr>
            <p:spPr bwMode="auto">
              <a:xfrm>
                <a:off x="550" y="1035"/>
                <a:ext cx="18" cy="73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15" name="Group 463"/>
            <p:cNvGrpSpPr>
              <a:grpSpLocks/>
            </p:cNvGrpSpPr>
            <p:nvPr/>
          </p:nvGrpSpPr>
          <p:grpSpPr bwMode="auto">
            <a:xfrm>
              <a:off x="5522129" y="398383"/>
              <a:ext cx="801605" cy="86196"/>
              <a:chOff x="2084" y="1035"/>
              <a:chExt cx="659" cy="75"/>
            </a:xfrm>
          </p:grpSpPr>
          <p:sp>
            <p:nvSpPr>
              <p:cNvPr id="22370" name="Freeform 461"/>
              <p:cNvSpPr>
                <a:spLocks/>
              </p:cNvSpPr>
              <p:nvPr/>
            </p:nvSpPr>
            <p:spPr bwMode="auto">
              <a:xfrm>
                <a:off x="2084" y="1035"/>
                <a:ext cx="659" cy="75"/>
              </a:xfrm>
              <a:custGeom>
                <a:avLst/>
                <a:gdLst>
                  <a:gd name="T0" fmla="*/ 461 w 659"/>
                  <a:gd name="T1" fmla="*/ 75 h 75"/>
                  <a:gd name="T2" fmla="*/ 659 w 659"/>
                  <a:gd name="T3" fmla="*/ 75 h 75"/>
                  <a:gd name="T4" fmla="*/ 659 w 659"/>
                  <a:gd name="T5" fmla="*/ 0 h 75"/>
                  <a:gd name="T6" fmla="*/ 0 w 659"/>
                  <a:gd name="T7" fmla="*/ 0 h 75"/>
                  <a:gd name="T8" fmla="*/ 0 w 659"/>
                  <a:gd name="T9" fmla="*/ 51 h 75"/>
                  <a:gd name="T10" fmla="*/ 193 w 659"/>
                  <a:gd name="T11" fmla="*/ 51 h 75"/>
                  <a:gd name="T12" fmla="*/ 461 w 659"/>
                  <a:gd name="T13" fmla="*/ 51 h 75"/>
                  <a:gd name="T14" fmla="*/ 461 w 659"/>
                  <a:gd name="T15" fmla="*/ 75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9"/>
                  <a:gd name="T25" fmla="*/ 0 h 75"/>
                  <a:gd name="T26" fmla="*/ 659 w 659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9" h="75">
                    <a:moveTo>
                      <a:pt x="461" y="75"/>
                    </a:moveTo>
                    <a:lnTo>
                      <a:pt x="659" y="75"/>
                    </a:lnTo>
                    <a:lnTo>
                      <a:pt x="659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193" y="51"/>
                    </a:lnTo>
                    <a:lnTo>
                      <a:pt x="461" y="51"/>
                    </a:lnTo>
                    <a:lnTo>
                      <a:pt x="461" y="7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1" name="Freeform 462"/>
              <p:cNvSpPr>
                <a:spLocks/>
              </p:cNvSpPr>
              <p:nvPr/>
            </p:nvSpPr>
            <p:spPr bwMode="auto">
              <a:xfrm>
                <a:off x="2084" y="1035"/>
                <a:ext cx="659" cy="75"/>
              </a:xfrm>
              <a:custGeom>
                <a:avLst/>
                <a:gdLst>
                  <a:gd name="T0" fmla="*/ 461 w 659"/>
                  <a:gd name="T1" fmla="*/ 75 h 75"/>
                  <a:gd name="T2" fmla="*/ 659 w 659"/>
                  <a:gd name="T3" fmla="*/ 75 h 75"/>
                  <a:gd name="T4" fmla="*/ 659 w 659"/>
                  <a:gd name="T5" fmla="*/ 0 h 75"/>
                  <a:gd name="T6" fmla="*/ 0 w 659"/>
                  <a:gd name="T7" fmla="*/ 0 h 75"/>
                  <a:gd name="T8" fmla="*/ 0 w 659"/>
                  <a:gd name="T9" fmla="*/ 51 h 75"/>
                  <a:gd name="T10" fmla="*/ 193 w 659"/>
                  <a:gd name="T11" fmla="*/ 51 h 75"/>
                  <a:gd name="T12" fmla="*/ 461 w 659"/>
                  <a:gd name="T13" fmla="*/ 51 h 75"/>
                  <a:gd name="T14" fmla="*/ 461 w 659"/>
                  <a:gd name="T15" fmla="*/ 75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9"/>
                  <a:gd name="T25" fmla="*/ 0 h 75"/>
                  <a:gd name="T26" fmla="*/ 659 w 659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9" h="75">
                    <a:moveTo>
                      <a:pt x="461" y="75"/>
                    </a:moveTo>
                    <a:lnTo>
                      <a:pt x="659" y="75"/>
                    </a:lnTo>
                    <a:lnTo>
                      <a:pt x="659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193" y="51"/>
                    </a:lnTo>
                    <a:lnTo>
                      <a:pt x="461" y="51"/>
                    </a:lnTo>
                    <a:lnTo>
                      <a:pt x="461" y="75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16" name="Group 466"/>
            <p:cNvGrpSpPr>
              <a:grpSpLocks/>
            </p:cNvGrpSpPr>
            <p:nvPr/>
          </p:nvGrpSpPr>
          <p:grpSpPr bwMode="auto">
            <a:xfrm>
              <a:off x="5760542" y="382150"/>
              <a:ext cx="18246" cy="86196"/>
              <a:chOff x="2280" y="1009"/>
              <a:chExt cx="15" cy="75"/>
            </a:xfrm>
          </p:grpSpPr>
          <p:sp>
            <p:nvSpPr>
              <p:cNvPr id="22368" name="Rectangle 464"/>
              <p:cNvSpPr>
                <a:spLocks noChangeArrowheads="1"/>
              </p:cNvSpPr>
              <p:nvPr/>
            </p:nvSpPr>
            <p:spPr bwMode="auto">
              <a:xfrm>
                <a:off x="2280" y="1009"/>
                <a:ext cx="15" cy="75"/>
              </a:xfrm>
              <a:prstGeom prst="rect">
                <a:avLst/>
              </a:prstGeom>
              <a:solidFill>
                <a:srgbClr val="8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9" name="Rectangle 465"/>
              <p:cNvSpPr>
                <a:spLocks noChangeArrowheads="1"/>
              </p:cNvSpPr>
              <p:nvPr/>
            </p:nvSpPr>
            <p:spPr bwMode="auto">
              <a:xfrm>
                <a:off x="2280" y="1009"/>
                <a:ext cx="15" cy="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719" name="Line 467"/>
            <p:cNvSpPr>
              <a:spLocks noChangeShapeType="1"/>
            </p:cNvSpPr>
            <p:nvPr/>
          </p:nvSpPr>
          <p:spPr bwMode="auto">
            <a:xfrm flipH="1" flipV="1">
              <a:off x="2887415" y="3547268"/>
              <a:ext cx="261526" cy="115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Freeform 468"/>
            <p:cNvSpPr>
              <a:spLocks/>
            </p:cNvSpPr>
            <p:nvPr/>
          </p:nvSpPr>
          <p:spPr bwMode="auto">
            <a:xfrm>
              <a:off x="2805917" y="3478311"/>
              <a:ext cx="122856" cy="139063"/>
            </a:xfrm>
            <a:custGeom>
              <a:avLst/>
              <a:gdLst>
                <a:gd name="T0" fmla="*/ 149441545 w 101"/>
                <a:gd name="T1" fmla="*/ 159822494 h 121"/>
                <a:gd name="T2" fmla="*/ 0 w 101"/>
                <a:gd name="T3" fmla="*/ 79250985 h 121"/>
                <a:gd name="T4" fmla="*/ 149441545 w 101"/>
                <a:gd name="T5" fmla="*/ 0 h 121"/>
                <a:gd name="T6" fmla="*/ 100614206 w 101"/>
                <a:gd name="T7" fmla="*/ 79250985 h 121"/>
                <a:gd name="T8" fmla="*/ 149441545 w 101"/>
                <a:gd name="T9" fmla="*/ 159822494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21"/>
                <a:gd name="T17" fmla="*/ 101 w 101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21">
                  <a:moveTo>
                    <a:pt x="101" y="121"/>
                  </a:moveTo>
                  <a:lnTo>
                    <a:pt x="0" y="60"/>
                  </a:lnTo>
                  <a:lnTo>
                    <a:pt x="101" y="0"/>
                  </a:lnTo>
                  <a:lnTo>
                    <a:pt x="68" y="60"/>
                  </a:lnTo>
                  <a:lnTo>
                    <a:pt x="101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717" name="Group 471"/>
            <p:cNvGrpSpPr>
              <a:grpSpLocks/>
            </p:cNvGrpSpPr>
            <p:nvPr/>
          </p:nvGrpSpPr>
          <p:grpSpPr bwMode="auto">
            <a:xfrm>
              <a:off x="5797034" y="3532327"/>
              <a:ext cx="82715" cy="47121"/>
              <a:chOff x="2310" y="3750"/>
              <a:chExt cx="68" cy="41"/>
            </a:xfrm>
          </p:grpSpPr>
          <p:sp>
            <p:nvSpPr>
              <p:cNvPr id="22366" name="Freeform 469"/>
              <p:cNvSpPr>
                <a:spLocks/>
              </p:cNvSpPr>
              <p:nvPr/>
            </p:nvSpPr>
            <p:spPr bwMode="auto">
              <a:xfrm>
                <a:off x="2310" y="3750"/>
                <a:ext cx="68" cy="41"/>
              </a:xfrm>
              <a:custGeom>
                <a:avLst/>
                <a:gdLst>
                  <a:gd name="T0" fmla="*/ 68 w 68"/>
                  <a:gd name="T1" fmla="*/ 21 h 41"/>
                  <a:gd name="T2" fmla="*/ 57 w 68"/>
                  <a:gd name="T3" fmla="*/ 7 h 41"/>
                  <a:gd name="T4" fmla="*/ 34 w 68"/>
                  <a:gd name="T5" fmla="*/ 0 h 41"/>
                  <a:gd name="T6" fmla="*/ 10 w 68"/>
                  <a:gd name="T7" fmla="*/ 7 h 41"/>
                  <a:gd name="T8" fmla="*/ 0 w 68"/>
                  <a:gd name="T9" fmla="*/ 21 h 41"/>
                  <a:gd name="T10" fmla="*/ 10 w 68"/>
                  <a:gd name="T11" fmla="*/ 35 h 41"/>
                  <a:gd name="T12" fmla="*/ 34 w 68"/>
                  <a:gd name="T13" fmla="*/ 41 h 41"/>
                  <a:gd name="T14" fmla="*/ 57 w 68"/>
                  <a:gd name="T15" fmla="*/ 35 h 41"/>
                  <a:gd name="T16" fmla="*/ 68 w 68"/>
                  <a:gd name="T17" fmla="*/ 21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41"/>
                  <a:gd name="T29" fmla="*/ 68 w 6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41">
                    <a:moveTo>
                      <a:pt x="68" y="21"/>
                    </a:moveTo>
                    <a:lnTo>
                      <a:pt x="57" y="7"/>
                    </a:lnTo>
                    <a:lnTo>
                      <a:pt x="34" y="0"/>
                    </a:lnTo>
                    <a:lnTo>
                      <a:pt x="10" y="7"/>
                    </a:lnTo>
                    <a:lnTo>
                      <a:pt x="0" y="21"/>
                    </a:lnTo>
                    <a:lnTo>
                      <a:pt x="10" y="35"/>
                    </a:lnTo>
                    <a:lnTo>
                      <a:pt x="34" y="41"/>
                    </a:lnTo>
                    <a:lnTo>
                      <a:pt x="57" y="35"/>
                    </a:lnTo>
                    <a:lnTo>
                      <a:pt x="68" y="2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7" name="Freeform 470"/>
              <p:cNvSpPr>
                <a:spLocks/>
              </p:cNvSpPr>
              <p:nvPr/>
            </p:nvSpPr>
            <p:spPr bwMode="auto">
              <a:xfrm>
                <a:off x="2310" y="3750"/>
                <a:ext cx="68" cy="41"/>
              </a:xfrm>
              <a:custGeom>
                <a:avLst/>
                <a:gdLst>
                  <a:gd name="T0" fmla="*/ 68 w 68"/>
                  <a:gd name="T1" fmla="*/ 21 h 41"/>
                  <a:gd name="T2" fmla="*/ 57 w 68"/>
                  <a:gd name="T3" fmla="*/ 7 h 41"/>
                  <a:gd name="T4" fmla="*/ 34 w 68"/>
                  <a:gd name="T5" fmla="*/ 0 h 41"/>
                  <a:gd name="T6" fmla="*/ 10 w 68"/>
                  <a:gd name="T7" fmla="*/ 7 h 41"/>
                  <a:gd name="T8" fmla="*/ 0 w 68"/>
                  <a:gd name="T9" fmla="*/ 21 h 41"/>
                  <a:gd name="T10" fmla="*/ 10 w 68"/>
                  <a:gd name="T11" fmla="*/ 35 h 41"/>
                  <a:gd name="T12" fmla="*/ 34 w 68"/>
                  <a:gd name="T13" fmla="*/ 41 h 41"/>
                  <a:gd name="T14" fmla="*/ 57 w 68"/>
                  <a:gd name="T15" fmla="*/ 35 h 41"/>
                  <a:gd name="T16" fmla="*/ 68 w 68"/>
                  <a:gd name="T17" fmla="*/ 21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41"/>
                  <a:gd name="T29" fmla="*/ 68 w 6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41">
                    <a:moveTo>
                      <a:pt x="68" y="21"/>
                    </a:moveTo>
                    <a:lnTo>
                      <a:pt x="57" y="7"/>
                    </a:lnTo>
                    <a:lnTo>
                      <a:pt x="34" y="0"/>
                    </a:lnTo>
                    <a:lnTo>
                      <a:pt x="10" y="7"/>
                    </a:lnTo>
                    <a:lnTo>
                      <a:pt x="0" y="21"/>
                    </a:lnTo>
                    <a:lnTo>
                      <a:pt x="10" y="35"/>
                    </a:lnTo>
                    <a:lnTo>
                      <a:pt x="34" y="41"/>
                    </a:lnTo>
                    <a:lnTo>
                      <a:pt x="57" y="35"/>
                    </a:lnTo>
                    <a:lnTo>
                      <a:pt x="68" y="2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18" name="Group 474"/>
            <p:cNvGrpSpPr>
              <a:grpSpLocks/>
            </p:cNvGrpSpPr>
            <p:nvPr/>
          </p:nvGrpSpPr>
          <p:grpSpPr bwMode="auto">
            <a:xfrm>
              <a:off x="5956382" y="3508193"/>
              <a:ext cx="127722" cy="55165"/>
              <a:chOff x="2441" y="3729"/>
              <a:chExt cx="105" cy="48"/>
            </a:xfrm>
          </p:grpSpPr>
          <p:sp>
            <p:nvSpPr>
              <p:cNvPr id="22364" name="Freeform 472"/>
              <p:cNvSpPr>
                <a:spLocks/>
              </p:cNvSpPr>
              <p:nvPr/>
            </p:nvSpPr>
            <p:spPr bwMode="auto">
              <a:xfrm>
                <a:off x="2441" y="3729"/>
                <a:ext cx="105" cy="48"/>
              </a:xfrm>
              <a:custGeom>
                <a:avLst/>
                <a:gdLst>
                  <a:gd name="T0" fmla="*/ 105 w 105"/>
                  <a:gd name="T1" fmla="*/ 24 h 48"/>
                  <a:gd name="T2" fmla="*/ 89 w 105"/>
                  <a:gd name="T3" fmla="*/ 7 h 48"/>
                  <a:gd name="T4" fmla="*/ 53 w 105"/>
                  <a:gd name="T5" fmla="*/ 0 h 48"/>
                  <a:gd name="T6" fmla="*/ 15 w 105"/>
                  <a:gd name="T7" fmla="*/ 7 h 48"/>
                  <a:gd name="T8" fmla="*/ 0 w 105"/>
                  <a:gd name="T9" fmla="*/ 24 h 48"/>
                  <a:gd name="T10" fmla="*/ 15 w 105"/>
                  <a:gd name="T11" fmla="*/ 40 h 48"/>
                  <a:gd name="T12" fmla="*/ 53 w 105"/>
                  <a:gd name="T13" fmla="*/ 48 h 48"/>
                  <a:gd name="T14" fmla="*/ 89 w 105"/>
                  <a:gd name="T15" fmla="*/ 40 h 48"/>
                  <a:gd name="T16" fmla="*/ 105 w 105"/>
                  <a:gd name="T17" fmla="*/ 2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"/>
                  <a:gd name="T28" fmla="*/ 0 h 48"/>
                  <a:gd name="T29" fmla="*/ 105 w 105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" h="48">
                    <a:moveTo>
                      <a:pt x="105" y="24"/>
                    </a:moveTo>
                    <a:lnTo>
                      <a:pt x="89" y="7"/>
                    </a:lnTo>
                    <a:lnTo>
                      <a:pt x="53" y="0"/>
                    </a:lnTo>
                    <a:lnTo>
                      <a:pt x="15" y="7"/>
                    </a:lnTo>
                    <a:lnTo>
                      <a:pt x="0" y="24"/>
                    </a:lnTo>
                    <a:lnTo>
                      <a:pt x="15" y="40"/>
                    </a:lnTo>
                    <a:lnTo>
                      <a:pt x="53" y="48"/>
                    </a:lnTo>
                    <a:lnTo>
                      <a:pt x="89" y="40"/>
                    </a:lnTo>
                    <a:lnTo>
                      <a:pt x="105" y="2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5" name="Freeform 473"/>
              <p:cNvSpPr>
                <a:spLocks/>
              </p:cNvSpPr>
              <p:nvPr/>
            </p:nvSpPr>
            <p:spPr bwMode="auto">
              <a:xfrm>
                <a:off x="2441" y="3729"/>
                <a:ext cx="105" cy="48"/>
              </a:xfrm>
              <a:custGeom>
                <a:avLst/>
                <a:gdLst>
                  <a:gd name="T0" fmla="*/ 105 w 105"/>
                  <a:gd name="T1" fmla="*/ 24 h 48"/>
                  <a:gd name="T2" fmla="*/ 89 w 105"/>
                  <a:gd name="T3" fmla="*/ 7 h 48"/>
                  <a:gd name="T4" fmla="*/ 53 w 105"/>
                  <a:gd name="T5" fmla="*/ 0 h 48"/>
                  <a:gd name="T6" fmla="*/ 15 w 105"/>
                  <a:gd name="T7" fmla="*/ 7 h 48"/>
                  <a:gd name="T8" fmla="*/ 0 w 105"/>
                  <a:gd name="T9" fmla="*/ 24 h 48"/>
                  <a:gd name="T10" fmla="*/ 15 w 105"/>
                  <a:gd name="T11" fmla="*/ 40 h 48"/>
                  <a:gd name="T12" fmla="*/ 53 w 105"/>
                  <a:gd name="T13" fmla="*/ 48 h 48"/>
                  <a:gd name="T14" fmla="*/ 89 w 105"/>
                  <a:gd name="T15" fmla="*/ 40 h 48"/>
                  <a:gd name="T16" fmla="*/ 105 w 105"/>
                  <a:gd name="T17" fmla="*/ 2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"/>
                  <a:gd name="T28" fmla="*/ 0 h 48"/>
                  <a:gd name="T29" fmla="*/ 105 w 105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" h="48">
                    <a:moveTo>
                      <a:pt x="105" y="24"/>
                    </a:moveTo>
                    <a:lnTo>
                      <a:pt x="89" y="7"/>
                    </a:lnTo>
                    <a:lnTo>
                      <a:pt x="53" y="0"/>
                    </a:lnTo>
                    <a:lnTo>
                      <a:pt x="15" y="7"/>
                    </a:lnTo>
                    <a:lnTo>
                      <a:pt x="0" y="24"/>
                    </a:lnTo>
                    <a:lnTo>
                      <a:pt x="15" y="40"/>
                    </a:lnTo>
                    <a:lnTo>
                      <a:pt x="53" y="48"/>
                    </a:lnTo>
                    <a:lnTo>
                      <a:pt x="89" y="40"/>
                    </a:lnTo>
                    <a:lnTo>
                      <a:pt x="105" y="2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21" name="Group 477"/>
            <p:cNvGrpSpPr>
              <a:grpSpLocks/>
            </p:cNvGrpSpPr>
            <p:nvPr/>
          </p:nvGrpSpPr>
          <p:grpSpPr bwMode="auto">
            <a:xfrm>
              <a:off x="6109648" y="3510491"/>
              <a:ext cx="116774" cy="37927"/>
              <a:chOff x="2567" y="3731"/>
              <a:chExt cx="96" cy="33"/>
            </a:xfrm>
          </p:grpSpPr>
          <p:sp>
            <p:nvSpPr>
              <p:cNvPr id="22362" name="Freeform 475"/>
              <p:cNvSpPr>
                <a:spLocks/>
              </p:cNvSpPr>
              <p:nvPr/>
            </p:nvSpPr>
            <p:spPr bwMode="auto">
              <a:xfrm>
                <a:off x="2567" y="3731"/>
                <a:ext cx="96" cy="33"/>
              </a:xfrm>
              <a:custGeom>
                <a:avLst/>
                <a:gdLst>
                  <a:gd name="T0" fmla="*/ 96 w 96"/>
                  <a:gd name="T1" fmla="*/ 16 h 33"/>
                  <a:gd name="T2" fmla="*/ 82 w 96"/>
                  <a:gd name="T3" fmla="*/ 5 h 33"/>
                  <a:gd name="T4" fmla="*/ 49 w 96"/>
                  <a:gd name="T5" fmla="*/ 0 h 33"/>
                  <a:gd name="T6" fmla="*/ 15 w 96"/>
                  <a:gd name="T7" fmla="*/ 5 h 33"/>
                  <a:gd name="T8" fmla="*/ 0 w 96"/>
                  <a:gd name="T9" fmla="*/ 16 h 33"/>
                  <a:gd name="T10" fmla="*/ 15 w 96"/>
                  <a:gd name="T11" fmla="*/ 29 h 33"/>
                  <a:gd name="T12" fmla="*/ 49 w 96"/>
                  <a:gd name="T13" fmla="*/ 33 h 33"/>
                  <a:gd name="T14" fmla="*/ 82 w 96"/>
                  <a:gd name="T15" fmla="*/ 29 h 33"/>
                  <a:gd name="T16" fmla="*/ 96 w 96"/>
                  <a:gd name="T17" fmla="*/ 16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33"/>
                  <a:gd name="T29" fmla="*/ 96 w 96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33">
                    <a:moveTo>
                      <a:pt x="96" y="16"/>
                    </a:moveTo>
                    <a:lnTo>
                      <a:pt x="82" y="5"/>
                    </a:lnTo>
                    <a:lnTo>
                      <a:pt x="49" y="0"/>
                    </a:lnTo>
                    <a:lnTo>
                      <a:pt x="15" y="5"/>
                    </a:lnTo>
                    <a:lnTo>
                      <a:pt x="0" y="16"/>
                    </a:lnTo>
                    <a:lnTo>
                      <a:pt x="15" y="29"/>
                    </a:lnTo>
                    <a:lnTo>
                      <a:pt x="49" y="33"/>
                    </a:lnTo>
                    <a:lnTo>
                      <a:pt x="82" y="29"/>
                    </a:lnTo>
                    <a:lnTo>
                      <a:pt x="96" y="1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3" name="Freeform 476"/>
              <p:cNvSpPr>
                <a:spLocks/>
              </p:cNvSpPr>
              <p:nvPr/>
            </p:nvSpPr>
            <p:spPr bwMode="auto">
              <a:xfrm>
                <a:off x="2567" y="3731"/>
                <a:ext cx="96" cy="33"/>
              </a:xfrm>
              <a:custGeom>
                <a:avLst/>
                <a:gdLst>
                  <a:gd name="T0" fmla="*/ 96 w 96"/>
                  <a:gd name="T1" fmla="*/ 16 h 33"/>
                  <a:gd name="T2" fmla="*/ 82 w 96"/>
                  <a:gd name="T3" fmla="*/ 5 h 33"/>
                  <a:gd name="T4" fmla="*/ 49 w 96"/>
                  <a:gd name="T5" fmla="*/ 0 h 33"/>
                  <a:gd name="T6" fmla="*/ 15 w 96"/>
                  <a:gd name="T7" fmla="*/ 5 h 33"/>
                  <a:gd name="T8" fmla="*/ 0 w 96"/>
                  <a:gd name="T9" fmla="*/ 16 h 33"/>
                  <a:gd name="T10" fmla="*/ 15 w 96"/>
                  <a:gd name="T11" fmla="*/ 29 h 33"/>
                  <a:gd name="T12" fmla="*/ 49 w 96"/>
                  <a:gd name="T13" fmla="*/ 33 h 33"/>
                  <a:gd name="T14" fmla="*/ 82 w 96"/>
                  <a:gd name="T15" fmla="*/ 29 h 33"/>
                  <a:gd name="T16" fmla="*/ 96 w 96"/>
                  <a:gd name="T17" fmla="*/ 16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33"/>
                  <a:gd name="T29" fmla="*/ 96 w 96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33">
                    <a:moveTo>
                      <a:pt x="96" y="16"/>
                    </a:moveTo>
                    <a:lnTo>
                      <a:pt x="82" y="5"/>
                    </a:lnTo>
                    <a:lnTo>
                      <a:pt x="49" y="0"/>
                    </a:lnTo>
                    <a:lnTo>
                      <a:pt x="15" y="5"/>
                    </a:lnTo>
                    <a:lnTo>
                      <a:pt x="0" y="16"/>
                    </a:lnTo>
                    <a:lnTo>
                      <a:pt x="15" y="29"/>
                    </a:lnTo>
                    <a:lnTo>
                      <a:pt x="49" y="33"/>
                    </a:lnTo>
                    <a:lnTo>
                      <a:pt x="82" y="29"/>
                    </a:lnTo>
                    <a:lnTo>
                      <a:pt x="96" y="16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22" name="Group 480"/>
            <p:cNvGrpSpPr>
              <a:grpSpLocks/>
            </p:cNvGrpSpPr>
            <p:nvPr/>
          </p:nvGrpSpPr>
          <p:grpSpPr bwMode="auto">
            <a:xfrm>
              <a:off x="5720402" y="3498998"/>
              <a:ext cx="92446" cy="41374"/>
              <a:chOff x="2247" y="3721"/>
              <a:chExt cx="76" cy="36"/>
            </a:xfrm>
          </p:grpSpPr>
          <p:sp>
            <p:nvSpPr>
              <p:cNvPr id="22360" name="Freeform 478"/>
              <p:cNvSpPr>
                <a:spLocks/>
              </p:cNvSpPr>
              <p:nvPr/>
            </p:nvSpPr>
            <p:spPr bwMode="auto">
              <a:xfrm>
                <a:off x="2247" y="3721"/>
                <a:ext cx="76" cy="36"/>
              </a:xfrm>
              <a:custGeom>
                <a:avLst/>
                <a:gdLst>
                  <a:gd name="T0" fmla="*/ 76 w 76"/>
                  <a:gd name="T1" fmla="*/ 17 h 36"/>
                  <a:gd name="T2" fmla="*/ 64 w 76"/>
                  <a:gd name="T3" fmla="*/ 5 h 36"/>
                  <a:gd name="T4" fmla="*/ 38 w 76"/>
                  <a:gd name="T5" fmla="*/ 0 h 36"/>
                  <a:gd name="T6" fmla="*/ 11 w 76"/>
                  <a:gd name="T7" fmla="*/ 5 h 36"/>
                  <a:gd name="T8" fmla="*/ 0 w 76"/>
                  <a:gd name="T9" fmla="*/ 17 h 36"/>
                  <a:gd name="T10" fmla="*/ 11 w 76"/>
                  <a:gd name="T11" fmla="*/ 30 h 36"/>
                  <a:gd name="T12" fmla="*/ 38 w 76"/>
                  <a:gd name="T13" fmla="*/ 36 h 36"/>
                  <a:gd name="T14" fmla="*/ 64 w 76"/>
                  <a:gd name="T15" fmla="*/ 30 h 36"/>
                  <a:gd name="T16" fmla="*/ 76 w 76"/>
                  <a:gd name="T17" fmla="*/ 1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36"/>
                  <a:gd name="T29" fmla="*/ 76 w 76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36">
                    <a:moveTo>
                      <a:pt x="76" y="17"/>
                    </a:moveTo>
                    <a:lnTo>
                      <a:pt x="64" y="5"/>
                    </a:lnTo>
                    <a:lnTo>
                      <a:pt x="38" y="0"/>
                    </a:lnTo>
                    <a:lnTo>
                      <a:pt x="11" y="5"/>
                    </a:lnTo>
                    <a:lnTo>
                      <a:pt x="0" y="17"/>
                    </a:lnTo>
                    <a:lnTo>
                      <a:pt x="11" y="30"/>
                    </a:lnTo>
                    <a:lnTo>
                      <a:pt x="38" y="36"/>
                    </a:lnTo>
                    <a:lnTo>
                      <a:pt x="64" y="30"/>
                    </a:lnTo>
                    <a:lnTo>
                      <a:pt x="76" y="1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1" name="Freeform 479"/>
              <p:cNvSpPr>
                <a:spLocks/>
              </p:cNvSpPr>
              <p:nvPr/>
            </p:nvSpPr>
            <p:spPr bwMode="auto">
              <a:xfrm>
                <a:off x="2247" y="3721"/>
                <a:ext cx="76" cy="36"/>
              </a:xfrm>
              <a:custGeom>
                <a:avLst/>
                <a:gdLst>
                  <a:gd name="T0" fmla="*/ 76 w 76"/>
                  <a:gd name="T1" fmla="*/ 17 h 36"/>
                  <a:gd name="T2" fmla="*/ 64 w 76"/>
                  <a:gd name="T3" fmla="*/ 5 h 36"/>
                  <a:gd name="T4" fmla="*/ 38 w 76"/>
                  <a:gd name="T5" fmla="*/ 0 h 36"/>
                  <a:gd name="T6" fmla="*/ 11 w 76"/>
                  <a:gd name="T7" fmla="*/ 5 h 36"/>
                  <a:gd name="T8" fmla="*/ 0 w 76"/>
                  <a:gd name="T9" fmla="*/ 17 h 36"/>
                  <a:gd name="T10" fmla="*/ 11 w 76"/>
                  <a:gd name="T11" fmla="*/ 30 h 36"/>
                  <a:gd name="T12" fmla="*/ 38 w 76"/>
                  <a:gd name="T13" fmla="*/ 36 h 36"/>
                  <a:gd name="T14" fmla="*/ 64 w 76"/>
                  <a:gd name="T15" fmla="*/ 30 h 36"/>
                  <a:gd name="T16" fmla="*/ 76 w 76"/>
                  <a:gd name="T17" fmla="*/ 1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36"/>
                  <a:gd name="T29" fmla="*/ 76 w 76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36">
                    <a:moveTo>
                      <a:pt x="76" y="17"/>
                    </a:moveTo>
                    <a:lnTo>
                      <a:pt x="64" y="5"/>
                    </a:lnTo>
                    <a:lnTo>
                      <a:pt x="38" y="0"/>
                    </a:lnTo>
                    <a:lnTo>
                      <a:pt x="11" y="5"/>
                    </a:lnTo>
                    <a:lnTo>
                      <a:pt x="0" y="17"/>
                    </a:lnTo>
                    <a:lnTo>
                      <a:pt x="11" y="30"/>
                    </a:lnTo>
                    <a:lnTo>
                      <a:pt x="38" y="36"/>
                    </a:lnTo>
                    <a:lnTo>
                      <a:pt x="64" y="30"/>
                    </a:lnTo>
                    <a:lnTo>
                      <a:pt x="76" y="17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23" name="Group 483"/>
            <p:cNvGrpSpPr>
              <a:grpSpLocks/>
            </p:cNvGrpSpPr>
            <p:nvPr/>
          </p:nvGrpSpPr>
          <p:grpSpPr bwMode="auto">
            <a:xfrm>
              <a:off x="5936920" y="3571403"/>
              <a:ext cx="79066" cy="42524"/>
              <a:chOff x="2425" y="3784"/>
              <a:chExt cx="65" cy="37"/>
            </a:xfrm>
          </p:grpSpPr>
          <p:sp>
            <p:nvSpPr>
              <p:cNvPr id="22358" name="Freeform 481"/>
              <p:cNvSpPr>
                <a:spLocks/>
              </p:cNvSpPr>
              <p:nvPr/>
            </p:nvSpPr>
            <p:spPr bwMode="auto">
              <a:xfrm>
                <a:off x="2425" y="3784"/>
                <a:ext cx="65" cy="37"/>
              </a:xfrm>
              <a:custGeom>
                <a:avLst/>
                <a:gdLst>
                  <a:gd name="T0" fmla="*/ 65 w 65"/>
                  <a:gd name="T1" fmla="*/ 19 h 37"/>
                  <a:gd name="T2" fmla="*/ 55 w 65"/>
                  <a:gd name="T3" fmla="*/ 6 h 37"/>
                  <a:gd name="T4" fmla="*/ 32 w 65"/>
                  <a:gd name="T5" fmla="*/ 0 h 37"/>
                  <a:gd name="T6" fmla="*/ 10 w 65"/>
                  <a:gd name="T7" fmla="*/ 6 h 37"/>
                  <a:gd name="T8" fmla="*/ 0 w 65"/>
                  <a:gd name="T9" fmla="*/ 19 h 37"/>
                  <a:gd name="T10" fmla="*/ 10 w 65"/>
                  <a:gd name="T11" fmla="*/ 32 h 37"/>
                  <a:gd name="T12" fmla="*/ 32 w 65"/>
                  <a:gd name="T13" fmla="*/ 37 h 37"/>
                  <a:gd name="T14" fmla="*/ 55 w 65"/>
                  <a:gd name="T15" fmla="*/ 32 h 37"/>
                  <a:gd name="T16" fmla="*/ 65 w 65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37"/>
                  <a:gd name="T29" fmla="*/ 65 w 65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37">
                    <a:moveTo>
                      <a:pt x="65" y="19"/>
                    </a:moveTo>
                    <a:lnTo>
                      <a:pt x="55" y="6"/>
                    </a:lnTo>
                    <a:lnTo>
                      <a:pt x="32" y="0"/>
                    </a:lnTo>
                    <a:lnTo>
                      <a:pt x="10" y="6"/>
                    </a:lnTo>
                    <a:lnTo>
                      <a:pt x="0" y="19"/>
                    </a:lnTo>
                    <a:lnTo>
                      <a:pt x="10" y="32"/>
                    </a:lnTo>
                    <a:lnTo>
                      <a:pt x="32" y="37"/>
                    </a:lnTo>
                    <a:lnTo>
                      <a:pt x="55" y="32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9" name="Freeform 482"/>
              <p:cNvSpPr>
                <a:spLocks/>
              </p:cNvSpPr>
              <p:nvPr/>
            </p:nvSpPr>
            <p:spPr bwMode="auto">
              <a:xfrm>
                <a:off x="2425" y="3784"/>
                <a:ext cx="65" cy="37"/>
              </a:xfrm>
              <a:custGeom>
                <a:avLst/>
                <a:gdLst>
                  <a:gd name="T0" fmla="*/ 65 w 65"/>
                  <a:gd name="T1" fmla="*/ 19 h 37"/>
                  <a:gd name="T2" fmla="*/ 55 w 65"/>
                  <a:gd name="T3" fmla="*/ 6 h 37"/>
                  <a:gd name="T4" fmla="*/ 32 w 65"/>
                  <a:gd name="T5" fmla="*/ 0 h 37"/>
                  <a:gd name="T6" fmla="*/ 10 w 65"/>
                  <a:gd name="T7" fmla="*/ 6 h 37"/>
                  <a:gd name="T8" fmla="*/ 0 w 65"/>
                  <a:gd name="T9" fmla="*/ 19 h 37"/>
                  <a:gd name="T10" fmla="*/ 10 w 65"/>
                  <a:gd name="T11" fmla="*/ 32 h 37"/>
                  <a:gd name="T12" fmla="*/ 32 w 65"/>
                  <a:gd name="T13" fmla="*/ 37 h 37"/>
                  <a:gd name="T14" fmla="*/ 55 w 65"/>
                  <a:gd name="T15" fmla="*/ 32 h 37"/>
                  <a:gd name="T16" fmla="*/ 65 w 65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37"/>
                  <a:gd name="T29" fmla="*/ 65 w 65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37">
                    <a:moveTo>
                      <a:pt x="65" y="19"/>
                    </a:moveTo>
                    <a:lnTo>
                      <a:pt x="55" y="6"/>
                    </a:lnTo>
                    <a:lnTo>
                      <a:pt x="32" y="0"/>
                    </a:lnTo>
                    <a:lnTo>
                      <a:pt x="10" y="6"/>
                    </a:lnTo>
                    <a:lnTo>
                      <a:pt x="0" y="19"/>
                    </a:lnTo>
                    <a:lnTo>
                      <a:pt x="10" y="32"/>
                    </a:lnTo>
                    <a:lnTo>
                      <a:pt x="32" y="37"/>
                    </a:lnTo>
                    <a:lnTo>
                      <a:pt x="55" y="32"/>
                    </a:lnTo>
                    <a:lnTo>
                      <a:pt x="65" y="19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24" name="Group 486"/>
            <p:cNvGrpSpPr>
              <a:grpSpLocks/>
            </p:cNvGrpSpPr>
            <p:nvPr/>
          </p:nvGrpSpPr>
          <p:grpSpPr bwMode="auto">
            <a:xfrm>
              <a:off x="6101133" y="3563358"/>
              <a:ext cx="133804" cy="42524"/>
              <a:chOff x="2560" y="3777"/>
              <a:chExt cx="110" cy="37"/>
            </a:xfrm>
          </p:grpSpPr>
          <p:sp>
            <p:nvSpPr>
              <p:cNvPr id="22356" name="Freeform 484"/>
              <p:cNvSpPr>
                <a:spLocks/>
              </p:cNvSpPr>
              <p:nvPr/>
            </p:nvSpPr>
            <p:spPr bwMode="auto">
              <a:xfrm>
                <a:off x="2560" y="3777"/>
                <a:ext cx="110" cy="37"/>
              </a:xfrm>
              <a:custGeom>
                <a:avLst/>
                <a:gdLst>
                  <a:gd name="T0" fmla="*/ 110 w 110"/>
                  <a:gd name="T1" fmla="*/ 19 h 37"/>
                  <a:gd name="T2" fmla="*/ 94 w 110"/>
                  <a:gd name="T3" fmla="*/ 5 h 37"/>
                  <a:gd name="T4" fmla="*/ 56 w 110"/>
                  <a:gd name="T5" fmla="*/ 0 h 37"/>
                  <a:gd name="T6" fmla="*/ 16 w 110"/>
                  <a:gd name="T7" fmla="*/ 5 h 37"/>
                  <a:gd name="T8" fmla="*/ 0 w 110"/>
                  <a:gd name="T9" fmla="*/ 19 h 37"/>
                  <a:gd name="T10" fmla="*/ 16 w 110"/>
                  <a:gd name="T11" fmla="*/ 31 h 37"/>
                  <a:gd name="T12" fmla="*/ 56 w 110"/>
                  <a:gd name="T13" fmla="*/ 37 h 37"/>
                  <a:gd name="T14" fmla="*/ 94 w 110"/>
                  <a:gd name="T15" fmla="*/ 31 h 37"/>
                  <a:gd name="T16" fmla="*/ 110 w 110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37"/>
                  <a:gd name="T29" fmla="*/ 110 w 110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37">
                    <a:moveTo>
                      <a:pt x="110" y="19"/>
                    </a:moveTo>
                    <a:lnTo>
                      <a:pt x="94" y="5"/>
                    </a:lnTo>
                    <a:lnTo>
                      <a:pt x="56" y="0"/>
                    </a:lnTo>
                    <a:lnTo>
                      <a:pt x="16" y="5"/>
                    </a:lnTo>
                    <a:lnTo>
                      <a:pt x="0" y="19"/>
                    </a:lnTo>
                    <a:lnTo>
                      <a:pt x="16" y="31"/>
                    </a:lnTo>
                    <a:lnTo>
                      <a:pt x="56" y="37"/>
                    </a:lnTo>
                    <a:lnTo>
                      <a:pt x="94" y="31"/>
                    </a:lnTo>
                    <a:lnTo>
                      <a:pt x="11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7" name="Freeform 485"/>
              <p:cNvSpPr>
                <a:spLocks/>
              </p:cNvSpPr>
              <p:nvPr/>
            </p:nvSpPr>
            <p:spPr bwMode="auto">
              <a:xfrm>
                <a:off x="2560" y="3777"/>
                <a:ext cx="110" cy="37"/>
              </a:xfrm>
              <a:custGeom>
                <a:avLst/>
                <a:gdLst>
                  <a:gd name="T0" fmla="*/ 110 w 110"/>
                  <a:gd name="T1" fmla="*/ 19 h 37"/>
                  <a:gd name="T2" fmla="*/ 94 w 110"/>
                  <a:gd name="T3" fmla="*/ 5 h 37"/>
                  <a:gd name="T4" fmla="*/ 56 w 110"/>
                  <a:gd name="T5" fmla="*/ 0 h 37"/>
                  <a:gd name="T6" fmla="*/ 16 w 110"/>
                  <a:gd name="T7" fmla="*/ 5 h 37"/>
                  <a:gd name="T8" fmla="*/ 0 w 110"/>
                  <a:gd name="T9" fmla="*/ 19 h 37"/>
                  <a:gd name="T10" fmla="*/ 16 w 110"/>
                  <a:gd name="T11" fmla="*/ 31 h 37"/>
                  <a:gd name="T12" fmla="*/ 56 w 110"/>
                  <a:gd name="T13" fmla="*/ 37 h 37"/>
                  <a:gd name="T14" fmla="*/ 94 w 110"/>
                  <a:gd name="T15" fmla="*/ 31 h 37"/>
                  <a:gd name="T16" fmla="*/ 110 w 110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37"/>
                  <a:gd name="T29" fmla="*/ 110 w 110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37">
                    <a:moveTo>
                      <a:pt x="110" y="19"/>
                    </a:moveTo>
                    <a:lnTo>
                      <a:pt x="94" y="5"/>
                    </a:lnTo>
                    <a:lnTo>
                      <a:pt x="56" y="0"/>
                    </a:lnTo>
                    <a:lnTo>
                      <a:pt x="16" y="5"/>
                    </a:lnTo>
                    <a:lnTo>
                      <a:pt x="0" y="19"/>
                    </a:lnTo>
                    <a:lnTo>
                      <a:pt x="16" y="31"/>
                    </a:lnTo>
                    <a:lnTo>
                      <a:pt x="56" y="37"/>
                    </a:lnTo>
                    <a:lnTo>
                      <a:pt x="94" y="31"/>
                    </a:lnTo>
                    <a:lnTo>
                      <a:pt x="110" y="19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25" name="Group 489"/>
            <p:cNvGrpSpPr>
              <a:grpSpLocks/>
            </p:cNvGrpSpPr>
            <p:nvPr/>
          </p:nvGrpSpPr>
          <p:grpSpPr bwMode="auto">
            <a:xfrm>
              <a:off x="5693641" y="3553014"/>
              <a:ext cx="96096" cy="54017"/>
              <a:chOff x="2225" y="3768"/>
              <a:chExt cx="79" cy="47"/>
            </a:xfrm>
          </p:grpSpPr>
          <p:sp>
            <p:nvSpPr>
              <p:cNvPr id="22354" name="Freeform 487"/>
              <p:cNvSpPr>
                <a:spLocks/>
              </p:cNvSpPr>
              <p:nvPr/>
            </p:nvSpPr>
            <p:spPr bwMode="auto">
              <a:xfrm>
                <a:off x="2225" y="3768"/>
                <a:ext cx="79" cy="47"/>
              </a:xfrm>
              <a:custGeom>
                <a:avLst/>
                <a:gdLst>
                  <a:gd name="T0" fmla="*/ 79 w 79"/>
                  <a:gd name="T1" fmla="*/ 24 h 47"/>
                  <a:gd name="T2" fmla="*/ 67 w 79"/>
                  <a:gd name="T3" fmla="*/ 7 h 47"/>
                  <a:gd name="T4" fmla="*/ 39 w 79"/>
                  <a:gd name="T5" fmla="*/ 0 h 47"/>
                  <a:gd name="T6" fmla="*/ 11 w 79"/>
                  <a:gd name="T7" fmla="*/ 7 h 47"/>
                  <a:gd name="T8" fmla="*/ 0 w 79"/>
                  <a:gd name="T9" fmla="*/ 24 h 47"/>
                  <a:gd name="T10" fmla="*/ 11 w 79"/>
                  <a:gd name="T11" fmla="*/ 40 h 47"/>
                  <a:gd name="T12" fmla="*/ 39 w 79"/>
                  <a:gd name="T13" fmla="*/ 47 h 47"/>
                  <a:gd name="T14" fmla="*/ 67 w 79"/>
                  <a:gd name="T15" fmla="*/ 40 h 47"/>
                  <a:gd name="T16" fmla="*/ 79 w 79"/>
                  <a:gd name="T17" fmla="*/ 24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"/>
                  <a:gd name="T28" fmla="*/ 0 h 47"/>
                  <a:gd name="T29" fmla="*/ 79 w 79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" h="47">
                    <a:moveTo>
                      <a:pt x="79" y="24"/>
                    </a:moveTo>
                    <a:lnTo>
                      <a:pt x="67" y="7"/>
                    </a:lnTo>
                    <a:lnTo>
                      <a:pt x="39" y="0"/>
                    </a:lnTo>
                    <a:lnTo>
                      <a:pt x="11" y="7"/>
                    </a:lnTo>
                    <a:lnTo>
                      <a:pt x="0" y="24"/>
                    </a:lnTo>
                    <a:lnTo>
                      <a:pt x="11" y="40"/>
                    </a:lnTo>
                    <a:lnTo>
                      <a:pt x="39" y="47"/>
                    </a:lnTo>
                    <a:lnTo>
                      <a:pt x="67" y="40"/>
                    </a:lnTo>
                    <a:lnTo>
                      <a:pt x="79" y="2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5" name="Freeform 488"/>
              <p:cNvSpPr>
                <a:spLocks/>
              </p:cNvSpPr>
              <p:nvPr/>
            </p:nvSpPr>
            <p:spPr bwMode="auto">
              <a:xfrm>
                <a:off x="2225" y="3768"/>
                <a:ext cx="79" cy="47"/>
              </a:xfrm>
              <a:custGeom>
                <a:avLst/>
                <a:gdLst>
                  <a:gd name="T0" fmla="*/ 79 w 79"/>
                  <a:gd name="T1" fmla="*/ 24 h 47"/>
                  <a:gd name="T2" fmla="*/ 67 w 79"/>
                  <a:gd name="T3" fmla="*/ 7 h 47"/>
                  <a:gd name="T4" fmla="*/ 39 w 79"/>
                  <a:gd name="T5" fmla="*/ 0 h 47"/>
                  <a:gd name="T6" fmla="*/ 11 w 79"/>
                  <a:gd name="T7" fmla="*/ 7 h 47"/>
                  <a:gd name="T8" fmla="*/ 0 w 79"/>
                  <a:gd name="T9" fmla="*/ 24 h 47"/>
                  <a:gd name="T10" fmla="*/ 11 w 79"/>
                  <a:gd name="T11" fmla="*/ 40 h 47"/>
                  <a:gd name="T12" fmla="*/ 39 w 79"/>
                  <a:gd name="T13" fmla="*/ 47 h 47"/>
                  <a:gd name="T14" fmla="*/ 67 w 79"/>
                  <a:gd name="T15" fmla="*/ 40 h 47"/>
                  <a:gd name="T16" fmla="*/ 79 w 79"/>
                  <a:gd name="T17" fmla="*/ 24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"/>
                  <a:gd name="T28" fmla="*/ 0 h 47"/>
                  <a:gd name="T29" fmla="*/ 79 w 79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" h="47">
                    <a:moveTo>
                      <a:pt x="79" y="24"/>
                    </a:moveTo>
                    <a:lnTo>
                      <a:pt x="67" y="7"/>
                    </a:lnTo>
                    <a:lnTo>
                      <a:pt x="39" y="0"/>
                    </a:lnTo>
                    <a:lnTo>
                      <a:pt x="11" y="7"/>
                    </a:lnTo>
                    <a:lnTo>
                      <a:pt x="0" y="24"/>
                    </a:lnTo>
                    <a:lnTo>
                      <a:pt x="11" y="40"/>
                    </a:lnTo>
                    <a:lnTo>
                      <a:pt x="39" y="47"/>
                    </a:lnTo>
                    <a:lnTo>
                      <a:pt x="67" y="40"/>
                    </a:lnTo>
                    <a:lnTo>
                      <a:pt x="79" y="2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26" name="Group 492"/>
            <p:cNvGrpSpPr>
              <a:grpSpLocks/>
            </p:cNvGrpSpPr>
            <p:nvPr/>
          </p:nvGrpSpPr>
          <p:grpSpPr bwMode="auto">
            <a:xfrm>
              <a:off x="5876100" y="3588642"/>
              <a:ext cx="49873" cy="35628"/>
              <a:chOff x="2375" y="3799"/>
              <a:chExt cx="41" cy="31"/>
            </a:xfrm>
          </p:grpSpPr>
          <p:sp>
            <p:nvSpPr>
              <p:cNvPr id="22352" name="Freeform 490"/>
              <p:cNvSpPr>
                <a:spLocks/>
              </p:cNvSpPr>
              <p:nvPr/>
            </p:nvSpPr>
            <p:spPr bwMode="auto">
              <a:xfrm>
                <a:off x="2375" y="3799"/>
                <a:ext cx="41" cy="31"/>
              </a:xfrm>
              <a:custGeom>
                <a:avLst/>
                <a:gdLst>
                  <a:gd name="T0" fmla="*/ 41 w 41"/>
                  <a:gd name="T1" fmla="*/ 15 h 31"/>
                  <a:gd name="T2" fmla="*/ 35 w 41"/>
                  <a:gd name="T3" fmla="*/ 4 h 31"/>
                  <a:gd name="T4" fmla="*/ 21 w 41"/>
                  <a:gd name="T5" fmla="*/ 0 h 31"/>
                  <a:gd name="T6" fmla="*/ 6 w 41"/>
                  <a:gd name="T7" fmla="*/ 4 h 31"/>
                  <a:gd name="T8" fmla="*/ 0 w 41"/>
                  <a:gd name="T9" fmla="*/ 15 h 31"/>
                  <a:gd name="T10" fmla="*/ 6 w 41"/>
                  <a:gd name="T11" fmla="*/ 26 h 31"/>
                  <a:gd name="T12" fmla="*/ 21 w 41"/>
                  <a:gd name="T13" fmla="*/ 31 h 31"/>
                  <a:gd name="T14" fmla="*/ 35 w 41"/>
                  <a:gd name="T15" fmla="*/ 26 h 31"/>
                  <a:gd name="T16" fmla="*/ 41 w 41"/>
                  <a:gd name="T17" fmla="*/ 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31"/>
                  <a:gd name="T29" fmla="*/ 41 w 4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31">
                    <a:moveTo>
                      <a:pt x="41" y="15"/>
                    </a:moveTo>
                    <a:lnTo>
                      <a:pt x="35" y="4"/>
                    </a:lnTo>
                    <a:lnTo>
                      <a:pt x="21" y="0"/>
                    </a:lnTo>
                    <a:lnTo>
                      <a:pt x="6" y="4"/>
                    </a:lnTo>
                    <a:lnTo>
                      <a:pt x="0" y="15"/>
                    </a:lnTo>
                    <a:lnTo>
                      <a:pt x="6" y="26"/>
                    </a:lnTo>
                    <a:lnTo>
                      <a:pt x="21" y="31"/>
                    </a:lnTo>
                    <a:lnTo>
                      <a:pt x="35" y="26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3" name="Freeform 491"/>
              <p:cNvSpPr>
                <a:spLocks/>
              </p:cNvSpPr>
              <p:nvPr/>
            </p:nvSpPr>
            <p:spPr bwMode="auto">
              <a:xfrm>
                <a:off x="2375" y="3799"/>
                <a:ext cx="41" cy="31"/>
              </a:xfrm>
              <a:custGeom>
                <a:avLst/>
                <a:gdLst>
                  <a:gd name="T0" fmla="*/ 41 w 41"/>
                  <a:gd name="T1" fmla="*/ 15 h 31"/>
                  <a:gd name="T2" fmla="*/ 35 w 41"/>
                  <a:gd name="T3" fmla="*/ 4 h 31"/>
                  <a:gd name="T4" fmla="*/ 21 w 41"/>
                  <a:gd name="T5" fmla="*/ 0 h 31"/>
                  <a:gd name="T6" fmla="*/ 6 w 41"/>
                  <a:gd name="T7" fmla="*/ 4 h 31"/>
                  <a:gd name="T8" fmla="*/ 0 w 41"/>
                  <a:gd name="T9" fmla="*/ 15 h 31"/>
                  <a:gd name="T10" fmla="*/ 6 w 41"/>
                  <a:gd name="T11" fmla="*/ 26 h 31"/>
                  <a:gd name="T12" fmla="*/ 21 w 41"/>
                  <a:gd name="T13" fmla="*/ 31 h 31"/>
                  <a:gd name="T14" fmla="*/ 35 w 41"/>
                  <a:gd name="T15" fmla="*/ 26 h 31"/>
                  <a:gd name="T16" fmla="*/ 41 w 41"/>
                  <a:gd name="T17" fmla="*/ 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31"/>
                  <a:gd name="T29" fmla="*/ 41 w 4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31">
                    <a:moveTo>
                      <a:pt x="41" y="15"/>
                    </a:moveTo>
                    <a:lnTo>
                      <a:pt x="35" y="4"/>
                    </a:lnTo>
                    <a:lnTo>
                      <a:pt x="21" y="0"/>
                    </a:lnTo>
                    <a:lnTo>
                      <a:pt x="6" y="4"/>
                    </a:lnTo>
                    <a:lnTo>
                      <a:pt x="0" y="15"/>
                    </a:lnTo>
                    <a:lnTo>
                      <a:pt x="6" y="26"/>
                    </a:lnTo>
                    <a:lnTo>
                      <a:pt x="21" y="31"/>
                    </a:lnTo>
                    <a:lnTo>
                      <a:pt x="35" y="26"/>
                    </a:lnTo>
                    <a:lnTo>
                      <a:pt x="41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27" name="Group 495"/>
            <p:cNvGrpSpPr>
              <a:grpSpLocks/>
            </p:cNvGrpSpPr>
            <p:nvPr/>
          </p:nvGrpSpPr>
          <p:grpSpPr bwMode="auto">
            <a:xfrm>
              <a:off x="6046396" y="3577149"/>
              <a:ext cx="63253" cy="47121"/>
              <a:chOff x="2515" y="3789"/>
              <a:chExt cx="52" cy="41"/>
            </a:xfrm>
          </p:grpSpPr>
          <p:sp>
            <p:nvSpPr>
              <p:cNvPr id="22350" name="Freeform 493"/>
              <p:cNvSpPr>
                <a:spLocks/>
              </p:cNvSpPr>
              <p:nvPr/>
            </p:nvSpPr>
            <p:spPr bwMode="auto">
              <a:xfrm>
                <a:off x="2515" y="3789"/>
                <a:ext cx="52" cy="41"/>
              </a:xfrm>
              <a:custGeom>
                <a:avLst/>
                <a:gdLst>
                  <a:gd name="T0" fmla="*/ 52 w 52"/>
                  <a:gd name="T1" fmla="*/ 20 h 41"/>
                  <a:gd name="T2" fmla="*/ 44 w 52"/>
                  <a:gd name="T3" fmla="*/ 5 h 41"/>
                  <a:gd name="T4" fmla="*/ 26 w 52"/>
                  <a:gd name="T5" fmla="*/ 0 h 41"/>
                  <a:gd name="T6" fmla="*/ 7 w 52"/>
                  <a:gd name="T7" fmla="*/ 5 h 41"/>
                  <a:gd name="T8" fmla="*/ 0 w 52"/>
                  <a:gd name="T9" fmla="*/ 20 h 41"/>
                  <a:gd name="T10" fmla="*/ 7 w 52"/>
                  <a:gd name="T11" fmla="*/ 34 h 41"/>
                  <a:gd name="T12" fmla="*/ 26 w 52"/>
                  <a:gd name="T13" fmla="*/ 41 h 41"/>
                  <a:gd name="T14" fmla="*/ 44 w 52"/>
                  <a:gd name="T15" fmla="*/ 34 h 41"/>
                  <a:gd name="T16" fmla="*/ 52 w 52"/>
                  <a:gd name="T17" fmla="*/ 2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41"/>
                  <a:gd name="T29" fmla="*/ 52 w 52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41">
                    <a:moveTo>
                      <a:pt x="52" y="20"/>
                    </a:moveTo>
                    <a:lnTo>
                      <a:pt x="44" y="5"/>
                    </a:lnTo>
                    <a:lnTo>
                      <a:pt x="26" y="0"/>
                    </a:lnTo>
                    <a:lnTo>
                      <a:pt x="7" y="5"/>
                    </a:lnTo>
                    <a:lnTo>
                      <a:pt x="0" y="20"/>
                    </a:lnTo>
                    <a:lnTo>
                      <a:pt x="7" y="34"/>
                    </a:lnTo>
                    <a:lnTo>
                      <a:pt x="26" y="41"/>
                    </a:lnTo>
                    <a:lnTo>
                      <a:pt x="44" y="34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1" name="Freeform 494"/>
              <p:cNvSpPr>
                <a:spLocks/>
              </p:cNvSpPr>
              <p:nvPr/>
            </p:nvSpPr>
            <p:spPr bwMode="auto">
              <a:xfrm>
                <a:off x="2515" y="3789"/>
                <a:ext cx="52" cy="41"/>
              </a:xfrm>
              <a:custGeom>
                <a:avLst/>
                <a:gdLst>
                  <a:gd name="T0" fmla="*/ 52 w 52"/>
                  <a:gd name="T1" fmla="*/ 20 h 41"/>
                  <a:gd name="T2" fmla="*/ 44 w 52"/>
                  <a:gd name="T3" fmla="*/ 5 h 41"/>
                  <a:gd name="T4" fmla="*/ 26 w 52"/>
                  <a:gd name="T5" fmla="*/ 0 h 41"/>
                  <a:gd name="T6" fmla="*/ 7 w 52"/>
                  <a:gd name="T7" fmla="*/ 5 h 41"/>
                  <a:gd name="T8" fmla="*/ 0 w 52"/>
                  <a:gd name="T9" fmla="*/ 20 h 41"/>
                  <a:gd name="T10" fmla="*/ 7 w 52"/>
                  <a:gd name="T11" fmla="*/ 34 h 41"/>
                  <a:gd name="T12" fmla="*/ 26 w 52"/>
                  <a:gd name="T13" fmla="*/ 41 h 41"/>
                  <a:gd name="T14" fmla="*/ 44 w 52"/>
                  <a:gd name="T15" fmla="*/ 34 h 41"/>
                  <a:gd name="T16" fmla="*/ 52 w 52"/>
                  <a:gd name="T17" fmla="*/ 2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41"/>
                  <a:gd name="T29" fmla="*/ 52 w 52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41">
                    <a:moveTo>
                      <a:pt x="52" y="20"/>
                    </a:moveTo>
                    <a:lnTo>
                      <a:pt x="44" y="5"/>
                    </a:lnTo>
                    <a:lnTo>
                      <a:pt x="26" y="0"/>
                    </a:lnTo>
                    <a:lnTo>
                      <a:pt x="7" y="5"/>
                    </a:lnTo>
                    <a:lnTo>
                      <a:pt x="0" y="20"/>
                    </a:lnTo>
                    <a:lnTo>
                      <a:pt x="7" y="34"/>
                    </a:lnTo>
                    <a:lnTo>
                      <a:pt x="26" y="41"/>
                    </a:lnTo>
                    <a:lnTo>
                      <a:pt x="44" y="34"/>
                    </a:lnTo>
                    <a:lnTo>
                      <a:pt x="52" y="2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28" name="Group 498"/>
            <p:cNvGrpSpPr>
              <a:grpSpLocks/>
            </p:cNvGrpSpPr>
            <p:nvPr/>
          </p:nvGrpSpPr>
          <p:grpSpPr bwMode="auto">
            <a:xfrm>
              <a:off x="5856638" y="3497849"/>
              <a:ext cx="82715" cy="27583"/>
              <a:chOff x="2359" y="3720"/>
              <a:chExt cx="68" cy="24"/>
            </a:xfrm>
          </p:grpSpPr>
          <p:sp>
            <p:nvSpPr>
              <p:cNvPr id="22348" name="Freeform 496"/>
              <p:cNvSpPr>
                <a:spLocks/>
              </p:cNvSpPr>
              <p:nvPr/>
            </p:nvSpPr>
            <p:spPr bwMode="auto">
              <a:xfrm>
                <a:off x="2359" y="3720"/>
                <a:ext cx="68" cy="24"/>
              </a:xfrm>
              <a:custGeom>
                <a:avLst/>
                <a:gdLst>
                  <a:gd name="T0" fmla="*/ 68 w 68"/>
                  <a:gd name="T1" fmla="*/ 12 h 24"/>
                  <a:gd name="T2" fmla="*/ 58 w 68"/>
                  <a:gd name="T3" fmla="*/ 3 h 24"/>
                  <a:gd name="T4" fmla="*/ 34 w 68"/>
                  <a:gd name="T5" fmla="*/ 0 h 24"/>
                  <a:gd name="T6" fmla="*/ 10 w 68"/>
                  <a:gd name="T7" fmla="*/ 3 h 24"/>
                  <a:gd name="T8" fmla="*/ 0 w 68"/>
                  <a:gd name="T9" fmla="*/ 12 h 24"/>
                  <a:gd name="T10" fmla="*/ 10 w 68"/>
                  <a:gd name="T11" fmla="*/ 20 h 24"/>
                  <a:gd name="T12" fmla="*/ 34 w 68"/>
                  <a:gd name="T13" fmla="*/ 24 h 24"/>
                  <a:gd name="T14" fmla="*/ 58 w 68"/>
                  <a:gd name="T15" fmla="*/ 20 h 24"/>
                  <a:gd name="T16" fmla="*/ 68 w 68"/>
                  <a:gd name="T17" fmla="*/ 12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24"/>
                  <a:gd name="T29" fmla="*/ 68 w 6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24">
                    <a:moveTo>
                      <a:pt x="68" y="12"/>
                    </a:moveTo>
                    <a:lnTo>
                      <a:pt x="58" y="3"/>
                    </a:lnTo>
                    <a:lnTo>
                      <a:pt x="34" y="0"/>
                    </a:lnTo>
                    <a:lnTo>
                      <a:pt x="10" y="3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34" y="24"/>
                    </a:lnTo>
                    <a:lnTo>
                      <a:pt x="58" y="20"/>
                    </a:lnTo>
                    <a:lnTo>
                      <a:pt x="68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9" name="Freeform 497"/>
              <p:cNvSpPr>
                <a:spLocks/>
              </p:cNvSpPr>
              <p:nvPr/>
            </p:nvSpPr>
            <p:spPr bwMode="auto">
              <a:xfrm>
                <a:off x="2359" y="3720"/>
                <a:ext cx="68" cy="24"/>
              </a:xfrm>
              <a:custGeom>
                <a:avLst/>
                <a:gdLst>
                  <a:gd name="T0" fmla="*/ 68 w 68"/>
                  <a:gd name="T1" fmla="*/ 12 h 24"/>
                  <a:gd name="T2" fmla="*/ 58 w 68"/>
                  <a:gd name="T3" fmla="*/ 3 h 24"/>
                  <a:gd name="T4" fmla="*/ 34 w 68"/>
                  <a:gd name="T5" fmla="*/ 0 h 24"/>
                  <a:gd name="T6" fmla="*/ 10 w 68"/>
                  <a:gd name="T7" fmla="*/ 3 h 24"/>
                  <a:gd name="T8" fmla="*/ 0 w 68"/>
                  <a:gd name="T9" fmla="*/ 12 h 24"/>
                  <a:gd name="T10" fmla="*/ 10 w 68"/>
                  <a:gd name="T11" fmla="*/ 20 h 24"/>
                  <a:gd name="T12" fmla="*/ 34 w 68"/>
                  <a:gd name="T13" fmla="*/ 24 h 24"/>
                  <a:gd name="T14" fmla="*/ 58 w 68"/>
                  <a:gd name="T15" fmla="*/ 20 h 24"/>
                  <a:gd name="T16" fmla="*/ 68 w 68"/>
                  <a:gd name="T17" fmla="*/ 12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24"/>
                  <a:gd name="T29" fmla="*/ 68 w 6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24">
                    <a:moveTo>
                      <a:pt x="68" y="12"/>
                    </a:moveTo>
                    <a:lnTo>
                      <a:pt x="58" y="3"/>
                    </a:lnTo>
                    <a:lnTo>
                      <a:pt x="34" y="0"/>
                    </a:lnTo>
                    <a:lnTo>
                      <a:pt x="10" y="3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34" y="24"/>
                    </a:lnTo>
                    <a:lnTo>
                      <a:pt x="58" y="20"/>
                    </a:lnTo>
                    <a:lnTo>
                      <a:pt x="68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29" name="Group 501"/>
            <p:cNvGrpSpPr>
              <a:grpSpLocks/>
            </p:cNvGrpSpPr>
            <p:nvPr/>
          </p:nvGrpSpPr>
          <p:grpSpPr bwMode="auto">
            <a:xfrm>
              <a:off x="5891913" y="3543820"/>
              <a:ext cx="59604" cy="33329"/>
              <a:chOff x="2388" y="3760"/>
              <a:chExt cx="49" cy="29"/>
            </a:xfrm>
          </p:grpSpPr>
          <p:sp>
            <p:nvSpPr>
              <p:cNvPr id="22346" name="Freeform 499"/>
              <p:cNvSpPr>
                <a:spLocks/>
              </p:cNvSpPr>
              <p:nvPr/>
            </p:nvSpPr>
            <p:spPr bwMode="auto">
              <a:xfrm>
                <a:off x="2388" y="3760"/>
                <a:ext cx="49" cy="29"/>
              </a:xfrm>
              <a:custGeom>
                <a:avLst/>
                <a:gdLst>
                  <a:gd name="T0" fmla="*/ 49 w 49"/>
                  <a:gd name="T1" fmla="*/ 15 h 29"/>
                  <a:gd name="T2" fmla="*/ 42 w 49"/>
                  <a:gd name="T3" fmla="*/ 4 h 29"/>
                  <a:gd name="T4" fmla="*/ 25 w 49"/>
                  <a:gd name="T5" fmla="*/ 0 h 29"/>
                  <a:gd name="T6" fmla="*/ 8 w 49"/>
                  <a:gd name="T7" fmla="*/ 4 h 29"/>
                  <a:gd name="T8" fmla="*/ 0 w 49"/>
                  <a:gd name="T9" fmla="*/ 15 h 29"/>
                  <a:gd name="T10" fmla="*/ 8 w 49"/>
                  <a:gd name="T11" fmla="*/ 24 h 29"/>
                  <a:gd name="T12" fmla="*/ 25 w 49"/>
                  <a:gd name="T13" fmla="*/ 29 h 29"/>
                  <a:gd name="T14" fmla="*/ 42 w 49"/>
                  <a:gd name="T15" fmla="*/ 24 h 29"/>
                  <a:gd name="T16" fmla="*/ 49 w 49"/>
                  <a:gd name="T17" fmla="*/ 15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29"/>
                  <a:gd name="T29" fmla="*/ 49 w 4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29">
                    <a:moveTo>
                      <a:pt x="49" y="15"/>
                    </a:moveTo>
                    <a:lnTo>
                      <a:pt x="42" y="4"/>
                    </a:lnTo>
                    <a:lnTo>
                      <a:pt x="25" y="0"/>
                    </a:lnTo>
                    <a:lnTo>
                      <a:pt x="8" y="4"/>
                    </a:lnTo>
                    <a:lnTo>
                      <a:pt x="0" y="15"/>
                    </a:lnTo>
                    <a:lnTo>
                      <a:pt x="8" y="24"/>
                    </a:lnTo>
                    <a:lnTo>
                      <a:pt x="25" y="29"/>
                    </a:lnTo>
                    <a:lnTo>
                      <a:pt x="42" y="24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7" name="Freeform 500"/>
              <p:cNvSpPr>
                <a:spLocks/>
              </p:cNvSpPr>
              <p:nvPr/>
            </p:nvSpPr>
            <p:spPr bwMode="auto">
              <a:xfrm>
                <a:off x="2388" y="3760"/>
                <a:ext cx="49" cy="29"/>
              </a:xfrm>
              <a:custGeom>
                <a:avLst/>
                <a:gdLst>
                  <a:gd name="T0" fmla="*/ 49 w 49"/>
                  <a:gd name="T1" fmla="*/ 15 h 29"/>
                  <a:gd name="T2" fmla="*/ 42 w 49"/>
                  <a:gd name="T3" fmla="*/ 4 h 29"/>
                  <a:gd name="T4" fmla="*/ 25 w 49"/>
                  <a:gd name="T5" fmla="*/ 0 h 29"/>
                  <a:gd name="T6" fmla="*/ 8 w 49"/>
                  <a:gd name="T7" fmla="*/ 4 h 29"/>
                  <a:gd name="T8" fmla="*/ 0 w 49"/>
                  <a:gd name="T9" fmla="*/ 15 h 29"/>
                  <a:gd name="T10" fmla="*/ 8 w 49"/>
                  <a:gd name="T11" fmla="*/ 24 h 29"/>
                  <a:gd name="T12" fmla="*/ 25 w 49"/>
                  <a:gd name="T13" fmla="*/ 29 h 29"/>
                  <a:gd name="T14" fmla="*/ 42 w 49"/>
                  <a:gd name="T15" fmla="*/ 24 h 29"/>
                  <a:gd name="T16" fmla="*/ 49 w 49"/>
                  <a:gd name="T17" fmla="*/ 15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29"/>
                  <a:gd name="T29" fmla="*/ 49 w 4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29">
                    <a:moveTo>
                      <a:pt x="49" y="15"/>
                    </a:moveTo>
                    <a:lnTo>
                      <a:pt x="42" y="4"/>
                    </a:lnTo>
                    <a:lnTo>
                      <a:pt x="25" y="0"/>
                    </a:lnTo>
                    <a:lnTo>
                      <a:pt x="8" y="4"/>
                    </a:lnTo>
                    <a:lnTo>
                      <a:pt x="0" y="15"/>
                    </a:lnTo>
                    <a:lnTo>
                      <a:pt x="8" y="24"/>
                    </a:lnTo>
                    <a:lnTo>
                      <a:pt x="25" y="29"/>
                    </a:lnTo>
                    <a:lnTo>
                      <a:pt x="42" y="24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30" name="Group 504"/>
            <p:cNvGrpSpPr>
              <a:grpSpLocks/>
            </p:cNvGrpSpPr>
            <p:nvPr/>
          </p:nvGrpSpPr>
          <p:grpSpPr bwMode="auto">
            <a:xfrm>
              <a:off x="5812848" y="3584045"/>
              <a:ext cx="57171" cy="33329"/>
              <a:chOff x="2323" y="3795"/>
              <a:chExt cx="47" cy="29"/>
            </a:xfrm>
          </p:grpSpPr>
          <p:sp>
            <p:nvSpPr>
              <p:cNvPr id="22344" name="Freeform 502"/>
              <p:cNvSpPr>
                <a:spLocks/>
              </p:cNvSpPr>
              <p:nvPr/>
            </p:nvSpPr>
            <p:spPr bwMode="auto">
              <a:xfrm>
                <a:off x="2323" y="3795"/>
                <a:ext cx="47" cy="29"/>
              </a:xfrm>
              <a:custGeom>
                <a:avLst/>
                <a:gdLst>
                  <a:gd name="T0" fmla="*/ 47 w 47"/>
                  <a:gd name="T1" fmla="*/ 14 h 29"/>
                  <a:gd name="T2" fmla="*/ 40 w 47"/>
                  <a:gd name="T3" fmla="*/ 4 h 29"/>
                  <a:gd name="T4" fmla="*/ 23 w 47"/>
                  <a:gd name="T5" fmla="*/ 0 h 29"/>
                  <a:gd name="T6" fmla="*/ 6 w 47"/>
                  <a:gd name="T7" fmla="*/ 4 h 29"/>
                  <a:gd name="T8" fmla="*/ 0 w 47"/>
                  <a:gd name="T9" fmla="*/ 14 h 29"/>
                  <a:gd name="T10" fmla="*/ 6 w 47"/>
                  <a:gd name="T11" fmla="*/ 24 h 29"/>
                  <a:gd name="T12" fmla="*/ 23 w 47"/>
                  <a:gd name="T13" fmla="*/ 29 h 29"/>
                  <a:gd name="T14" fmla="*/ 40 w 47"/>
                  <a:gd name="T15" fmla="*/ 24 h 29"/>
                  <a:gd name="T16" fmla="*/ 47 w 47"/>
                  <a:gd name="T17" fmla="*/ 14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9"/>
                  <a:gd name="T29" fmla="*/ 47 w 4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9">
                    <a:moveTo>
                      <a:pt x="47" y="14"/>
                    </a:moveTo>
                    <a:lnTo>
                      <a:pt x="40" y="4"/>
                    </a:lnTo>
                    <a:lnTo>
                      <a:pt x="23" y="0"/>
                    </a:lnTo>
                    <a:lnTo>
                      <a:pt x="6" y="4"/>
                    </a:lnTo>
                    <a:lnTo>
                      <a:pt x="0" y="14"/>
                    </a:lnTo>
                    <a:lnTo>
                      <a:pt x="6" y="24"/>
                    </a:lnTo>
                    <a:lnTo>
                      <a:pt x="23" y="29"/>
                    </a:lnTo>
                    <a:lnTo>
                      <a:pt x="40" y="24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5" name="Freeform 503"/>
              <p:cNvSpPr>
                <a:spLocks/>
              </p:cNvSpPr>
              <p:nvPr/>
            </p:nvSpPr>
            <p:spPr bwMode="auto">
              <a:xfrm>
                <a:off x="2323" y="3795"/>
                <a:ext cx="47" cy="29"/>
              </a:xfrm>
              <a:custGeom>
                <a:avLst/>
                <a:gdLst>
                  <a:gd name="T0" fmla="*/ 47 w 47"/>
                  <a:gd name="T1" fmla="*/ 14 h 29"/>
                  <a:gd name="T2" fmla="*/ 40 w 47"/>
                  <a:gd name="T3" fmla="*/ 4 h 29"/>
                  <a:gd name="T4" fmla="*/ 23 w 47"/>
                  <a:gd name="T5" fmla="*/ 0 h 29"/>
                  <a:gd name="T6" fmla="*/ 6 w 47"/>
                  <a:gd name="T7" fmla="*/ 4 h 29"/>
                  <a:gd name="T8" fmla="*/ 0 w 47"/>
                  <a:gd name="T9" fmla="*/ 14 h 29"/>
                  <a:gd name="T10" fmla="*/ 6 w 47"/>
                  <a:gd name="T11" fmla="*/ 24 h 29"/>
                  <a:gd name="T12" fmla="*/ 23 w 47"/>
                  <a:gd name="T13" fmla="*/ 29 h 29"/>
                  <a:gd name="T14" fmla="*/ 40 w 47"/>
                  <a:gd name="T15" fmla="*/ 24 h 29"/>
                  <a:gd name="T16" fmla="*/ 47 w 47"/>
                  <a:gd name="T17" fmla="*/ 14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9"/>
                  <a:gd name="T29" fmla="*/ 47 w 4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9">
                    <a:moveTo>
                      <a:pt x="47" y="14"/>
                    </a:moveTo>
                    <a:lnTo>
                      <a:pt x="40" y="4"/>
                    </a:lnTo>
                    <a:lnTo>
                      <a:pt x="23" y="0"/>
                    </a:lnTo>
                    <a:lnTo>
                      <a:pt x="6" y="4"/>
                    </a:lnTo>
                    <a:lnTo>
                      <a:pt x="0" y="14"/>
                    </a:lnTo>
                    <a:lnTo>
                      <a:pt x="6" y="24"/>
                    </a:lnTo>
                    <a:lnTo>
                      <a:pt x="23" y="29"/>
                    </a:lnTo>
                    <a:lnTo>
                      <a:pt x="40" y="24"/>
                    </a:lnTo>
                    <a:lnTo>
                      <a:pt x="47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31" name="Group 507"/>
            <p:cNvGrpSpPr>
              <a:grpSpLocks/>
            </p:cNvGrpSpPr>
            <p:nvPr/>
          </p:nvGrpSpPr>
          <p:grpSpPr bwMode="auto">
            <a:xfrm>
              <a:off x="6087753" y="3543820"/>
              <a:ext cx="35276" cy="26434"/>
              <a:chOff x="2549" y="3760"/>
              <a:chExt cx="29" cy="23"/>
            </a:xfrm>
          </p:grpSpPr>
          <p:sp>
            <p:nvSpPr>
              <p:cNvPr id="22342" name="Freeform 505"/>
              <p:cNvSpPr>
                <a:spLocks/>
              </p:cNvSpPr>
              <p:nvPr/>
            </p:nvSpPr>
            <p:spPr bwMode="auto">
              <a:xfrm>
                <a:off x="2549" y="3760"/>
                <a:ext cx="29" cy="23"/>
              </a:xfrm>
              <a:custGeom>
                <a:avLst/>
                <a:gdLst>
                  <a:gd name="T0" fmla="*/ 29 w 29"/>
                  <a:gd name="T1" fmla="*/ 12 h 23"/>
                  <a:gd name="T2" fmla="*/ 24 w 29"/>
                  <a:gd name="T3" fmla="*/ 3 h 23"/>
                  <a:gd name="T4" fmla="*/ 15 w 29"/>
                  <a:gd name="T5" fmla="*/ 0 h 23"/>
                  <a:gd name="T6" fmla="*/ 3 w 29"/>
                  <a:gd name="T7" fmla="*/ 3 h 23"/>
                  <a:gd name="T8" fmla="*/ 0 w 29"/>
                  <a:gd name="T9" fmla="*/ 12 h 23"/>
                  <a:gd name="T10" fmla="*/ 3 w 29"/>
                  <a:gd name="T11" fmla="*/ 20 h 23"/>
                  <a:gd name="T12" fmla="*/ 15 w 29"/>
                  <a:gd name="T13" fmla="*/ 23 h 23"/>
                  <a:gd name="T14" fmla="*/ 24 w 29"/>
                  <a:gd name="T15" fmla="*/ 20 h 23"/>
                  <a:gd name="T16" fmla="*/ 29 w 29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3"/>
                  <a:gd name="T29" fmla="*/ 29 w 29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3">
                    <a:moveTo>
                      <a:pt x="29" y="12"/>
                    </a:moveTo>
                    <a:lnTo>
                      <a:pt x="24" y="3"/>
                    </a:lnTo>
                    <a:lnTo>
                      <a:pt x="15" y="0"/>
                    </a:lnTo>
                    <a:lnTo>
                      <a:pt x="3" y="3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5" y="23"/>
                    </a:lnTo>
                    <a:lnTo>
                      <a:pt x="24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3" name="Freeform 506"/>
              <p:cNvSpPr>
                <a:spLocks/>
              </p:cNvSpPr>
              <p:nvPr/>
            </p:nvSpPr>
            <p:spPr bwMode="auto">
              <a:xfrm>
                <a:off x="2549" y="3760"/>
                <a:ext cx="29" cy="23"/>
              </a:xfrm>
              <a:custGeom>
                <a:avLst/>
                <a:gdLst>
                  <a:gd name="T0" fmla="*/ 29 w 29"/>
                  <a:gd name="T1" fmla="*/ 12 h 23"/>
                  <a:gd name="T2" fmla="*/ 24 w 29"/>
                  <a:gd name="T3" fmla="*/ 3 h 23"/>
                  <a:gd name="T4" fmla="*/ 15 w 29"/>
                  <a:gd name="T5" fmla="*/ 0 h 23"/>
                  <a:gd name="T6" fmla="*/ 3 w 29"/>
                  <a:gd name="T7" fmla="*/ 3 h 23"/>
                  <a:gd name="T8" fmla="*/ 0 w 29"/>
                  <a:gd name="T9" fmla="*/ 12 h 23"/>
                  <a:gd name="T10" fmla="*/ 3 w 29"/>
                  <a:gd name="T11" fmla="*/ 20 h 23"/>
                  <a:gd name="T12" fmla="*/ 15 w 29"/>
                  <a:gd name="T13" fmla="*/ 23 h 23"/>
                  <a:gd name="T14" fmla="*/ 24 w 29"/>
                  <a:gd name="T15" fmla="*/ 20 h 23"/>
                  <a:gd name="T16" fmla="*/ 29 w 29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3"/>
                  <a:gd name="T29" fmla="*/ 29 w 29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3">
                    <a:moveTo>
                      <a:pt x="29" y="12"/>
                    </a:moveTo>
                    <a:lnTo>
                      <a:pt x="24" y="3"/>
                    </a:lnTo>
                    <a:lnTo>
                      <a:pt x="15" y="0"/>
                    </a:lnTo>
                    <a:lnTo>
                      <a:pt x="3" y="3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5" y="23"/>
                    </a:lnTo>
                    <a:lnTo>
                      <a:pt x="24" y="20"/>
                    </a:lnTo>
                    <a:lnTo>
                      <a:pt x="29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734" name="Freeform 508"/>
            <p:cNvSpPr>
              <a:spLocks/>
            </p:cNvSpPr>
            <p:nvPr/>
          </p:nvSpPr>
          <p:spPr bwMode="auto">
            <a:xfrm>
              <a:off x="5447929" y="3497849"/>
              <a:ext cx="1029071" cy="151705"/>
            </a:xfrm>
            <a:custGeom>
              <a:avLst/>
              <a:gdLst>
                <a:gd name="T0" fmla="*/ 1251757772 w 846"/>
                <a:gd name="T1" fmla="*/ 87176354 h 132"/>
                <a:gd name="T2" fmla="*/ 1238440672 w 846"/>
                <a:gd name="T3" fmla="*/ 68684425 h 132"/>
                <a:gd name="T4" fmla="*/ 1201451297 w 846"/>
                <a:gd name="T5" fmla="*/ 52833558 h 132"/>
                <a:gd name="T6" fmla="*/ 1143745489 w 846"/>
                <a:gd name="T7" fmla="*/ 38304363 h 132"/>
                <a:gd name="T8" fmla="*/ 1066806032 w 846"/>
                <a:gd name="T9" fmla="*/ 25095682 h 132"/>
                <a:gd name="T10" fmla="*/ 975069123 w 846"/>
                <a:gd name="T11" fmla="*/ 13208677 h 132"/>
                <a:gd name="T12" fmla="*/ 868537194 w 846"/>
                <a:gd name="T13" fmla="*/ 6603764 h 132"/>
                <a:gd name="T14" fmla="*/ 751646439 w 846"/>
                <a:gd name="T15" fmla="*/ 1320523 h 132"/>
                <a:gd name="T16" fmla="*/ 625879494 w 846"/>
                <a:gd name="T17" fmla="*/ 0 h 132"/>
                <a:gd name="T18" fmla="*/ 498631131 w 846"/>
                <a:gd name="T19" fmla="*/ 1320523 h 132"/>
                <a:gd name="T20" fmla="*/ 381741593 w 846"/>
                <a:gd name="T21" fmla="*/ 6603764 h 132"/>
                <a:gd name="T22" fmla="*/ 275209587 w 846"/>
                <a:gd name="T23" fmla="*/ 13208677 h 132"/>
                <a:gd name="T24" fmla="*/ 181993541 w 846"/>
                <a:gd name="T25" fmla="*/ 25095682 h 132"/>
                <a:gd name="T26" fmla="*/ 106533184 w 846"/>
                <a:gd name="T27" fmla="*/ 38304363 h 132"/>
                <a:gd name="T28" fmla="*/ 48827356 w 846"/>
                <a:gd name="T29" fmla="*/ 52833558 h 132"/>
                <a:gd name="T30" fmla="*/ 11836751 w 846"/>
                <a:gd name="T31" fmla="*/ 68684425 h 132"/>
                <a:gd name="T32" fmla="*/ 0 w 846"/>
                <a:gd name="T33" fmla="*/ 87176354 h 132"/>
                <a:gd name="T34" fmla="*/ 11836751 w 846"/>
                <a:gd name="T35" fmla="*/ 104346594 h 132"/>
                <a:gd name="T36" fmla="*/ 48827356 w 846"/>
                <a:gd name="T37" fmla="*/ 121517983 h 132"/>
                <a:gd name="T38" fmla="*/ 106533184 w 846"/>
                <a:gd name="T39" fmla="*/ 136047178 h 132"/>
                <a:gd name="T40" fmla="*/ 181993541 w 846"/>
                <a:gd name="T41" fmla="*/ 149255851 h 132"/>
                <a:gd name="T42" fmla="*/ 275209587 w 846"/>
                <a:gd name="T43" fmla="*/ 159822365 h 132"/>
                <a:gd name="T44" fmla="*/ 381741593 w 846"/>
                <a:gd name="T45" fmla="*/ 167747798 h 132"/>
                <a:gd name="T46" fmla="*/ 498631131 w 846"/>
                <a:gd name="T47" fmla="*/ 173031037 h 132"/>
                <a:gd name="T48" fmla="*/ 625879494 w 846"/>
                <a:gd name="T49" fmla="*/ 174351560 h 132"/>
                <a:gd name="T50" fmla="*/ 751646439 w 846"/>
                <a:gd name="T51" fmla="*/ 173031037 h 132"/>
                <a:gd name="T52" fmla="*/ 868537194 w 846"/>
                <a:gd name="T53" fmla="*/ 167747798 h 132"/>
                <a:gd name="T54" fmla="*/ 975069123 w 846"/>
                <a:gd name="T55" fmla="*/ 159822365 h 132"/>
                <a:gd name="T56" fmla="*/ 1066806032 w 846"/>
                <a:gd name="T57" fmla="*/ 149255851 h 132"/>
                <a:gd name="T58" fmla="*/ 1143745489 w 846"/>
                <a:gd name="T59" fmla="*/ 136047178 h 132"/>
                <a:gd name="T60" fmla="*/ 1201451297 w 846"/>
                <a:gd name="T61" fmla="*/ 121517983 h 132"/>
                <a:gd name="T62" fmla="*/ 1238440672 w 846"/>
                <a:gd name="T63" fmla="*/ 104346594 h 132"/>
                <a:gd name="T64" fmla="*/ 1251757772 w 846"/>
                <a:gd name="T65" fmla="*/ 87176354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6"/>
                <a:gd name="T100" fmla="*/ 0 h 132"/>
                <a:gd name="T101" fmla="*/ 846 w 846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6" h="132">
                  <a:moveTo>
                    <a:pt x="846" y="66"/>
                  </a:moveTo>
                  <a:lnTo>
                    <a:pt x="837" y="52"/>
                  </a:lnTo>
                  <a:lnTo>
                    <a:pt x="812" y="40"/>
                  </a:lnTo>
                  <a:lnTo>
                    <a:pt x="773" y="29"/>
                  </a:lnTo>
                  <a:lnTo>
                    <a:pt x="721" y="19"/>
                  </a:lnTo>
                  <a:lnTo>
                    <a:pt x="659" y="10"/>
                  </a:lnTo>
                  <a:lnTo>
                    <a:pt x="587" y="5"/>
                  </a:lnTo>
                  <a:lnTo>
                    <a:pt x="508" y="1"/>
                  </a:lnTo>
                  <a:lnTo>
                    <a:pt x="423" y="0"/>
                  </a:lnTo>
                  <a:lnTo>
                    <a:pt x="337" y="1"/>
                  </a:lnTo>
                  <a:lnTo>
                    <a:pt x="258" y="5"/>
                  </a:lnTo>
                  <a:lnTo>
                    <a:pt x="186" y="10"/>
                  </a:lnTo>
                  <a:lnTo>
                    <a:pt x="123" y="19"/>
                  </a:lnTo>
                  <a:lnTo>
                    <a:pt x="72" y="29"/>
                  </a:lnTo>
                  <a:lnTo>
                    <a:pt x="33" y="40"/>
                  </a:lnTo>
                  <a:lnTo>
                    <a:pt x="8" y="52"/>
                  </a:lnTo>
                  <a:lnTo>
                    <a:pt x="0" y="66"/>
                  </a:lnTo>
                  <a:lnTo>
                    <a:pt x="8" y="79"/>
                  </a:lnTo>
                  <a:lnTo>
                    <a:pt x="33" y="92"/>
                  </a:lnTo>
                  <a:lnTo>
                    <a:pt x="72" y="103"/>
                  </a:lnTo>
                  <a:lnTo>
                    <a:pt x="123" y="113"/>
                  </a:lnTo>
                  <a:lnTo>
                    <a:pt x="186" y="121"/>
                  </a:lnTo>
                  <a:lnTo>
                    <a:pt x="258" y="127"/>
                  </a:lnTo>
                  <a:lnTo>
                    <a:pt x="337" y="131"/>
                  </a:lnTo>
                  <a:lnTo>
                    <a:pt x="423" y="132"/>
                  </a:lnTo>
                  <a:lnTo>
                    <a:pt x="508" y="131"/>
                  </a:lnTo>
                  <a:lnTo>
                    <a:pt x="587" y="127"/>
                  </a:lnTo>
                  <a:lnTo>
                    <a:pt x="659" y="121"/>
                  </a:lnTo>
                  <a:lnTo>
                    <a:pt x="721" y="113"/>
                  </a:lnTo>
                  <a:lnTo>
                    <a:pt x="773" y="103"/>
                  </a:lnTo>
                  <a:lnTo>
                    <a:pt x="812" y="92"/>
                  </a:lnTo>
                  <a:lnTo>
                    <a:pt x="837" y="79"/>
                  </a:lnTo>
                  <a:lnTo>
                    <a:pt x="846" y="66"/>
                  </a:lnTo>
                  <a:close/>
                </a:path>
              </a:pathLst>
            </a:cu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Line 509"/>
            <p:cNvSpPr>
              <a:spLocks noChangeShapeType="1"/>
            </p:cNvSpPr>
            <p:nvPr/>
          </p:nvSpPr>
          <p:spPr bwMode="auto">
            <a:xfrm flipV="1">
              <a:off x="5450362" y="3442683"/>
              <a:ext cx="2433" cy="12871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Line 510"/>
            <p:cNvSpPr>
              <a:spLocks noChangeShapeType="1"/>
            </p:cNvSpPr>
            <p:nvPr/>
          </p:nvSpPr>
          <p:spPr bwMode="auto">
            <a:xfrm flipV="1">
              <a:off x="6470918" y="3457624"/>
              <a:ext cx="3650" cy="126421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Line 511"/>
            <p:cNvSpPr>
              <a:spLocks noChangeShapeType="1"/>
            </p:cNvSpPr>
            <p:nvPr/>
          </p:nvSpPr>
          <p:spPr bwMode="auto">
            <a:xfrm flipV="1">
              <a:off x="6382121" y="3478311"/>
              <a:ext cx="2433" cy="12871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Line 512"/>
            <p:cNvSpPr>
              <a:spLocks noChangeShapeType="1"/>
            </p:cNvSpPr>
            <p:nvPr/>
          </p:nvSpPr>
          <p:spPr bwMode="auto">
            <a:xfrm flipV="1">
              <a:off x="5698506" y="3364532"/>
              <a:ext cx="1217" cy="126421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Line 513"/>
            <p:cNvSpPr>
              <a:spLocks noChangeShapeType="1"/>
            </p:cNvSpPr>
            <p:nvPr/>
          </p:nvSpPr>
          <p:spPr bwMode="auto">
            <a:xfrm flipV="1">
              <a:off x="5655932" y="3501297"/>
              <a:ext cx="3650" cy="12986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Freeform 514"/>
            <p:cNvSpPr>
              <a:spLocks/>
            </p:cNvSpPr>
            <p:nvPr/>
          </p:nvSpPr>
          <p:spPr bwMode="auto">
            <a:xfrm>
              <a:off x="5450362" y="3357636"/>
              <a:ext cx="1026638" cy="174691"/>
            </a:xfrm>
            <a:custGeom>
              <a:avLst/>
              <a:gdLst>
                <a:gd name="T0" fmla="*/ 1248798027 w 844"/>
                <a:gd name="T1" fmla="*/ 100385259 h 152"/>
                <a:gd name="T2" fmla="*/ 1235480930 w 844"/>
                <a:gd name="T3" fmla="*/ 80571630 h 152"/>
                <a:gd name="T4" fmla="*/ 1199970700 w 844"/>
                <a:gd name="T5" fmla="*/ 62079658 h 152"/>
                <a:gd name="T6" fmla="*/ 1140785766 w 844"/>
                <a:gd name="T7" fmla="*/ 44909378 h 152"/>
                <a:gd name="T8" fmla="*/ 1065325462 w 844"/>
                <a:gd name="T9" fmla="*/ 30380141 h 152"/>
                <a:gd name="T10" fmla="*/ 973588572 w 844"/>
                <a:gd name="T11" fmla="*/ 17171433 h 152"/>
                <a:gd name="T12" fmla="*/ 867056664 w 844"/>
                <a:gd name="T13" fmla="*/ 7925454 h 152"/>
                <a:gd name="T14" fmla="*/ 750167150 w 844"/>
                <a:gd name="T15" fmla="*/ 3962727 h 152"/>
                <a:gd name="T16" fmla="*/ 624399014 w 844"/>
                <a:gd name="T17" fmla="*/ 0 h 152"/>
                <a:gd name="T18" fmla="*/ 498631029 w 844"/>
                <a:gd name="T19" fmla="*/ 3962727 h 152"/>
                <a:gd name="T20" fmla="*/ 381741515 w 844"/>
                <a:gd name="T21" fmla="*/ 7925454 h 152"/>
                <a:gd name="T22" fmla="*/ 275209531 w 844"/>
                <a:gd name="T23" fmla="*/ 17171433 h 152"/>
                <a:gd name="T24" fmla="*/ 181993504 w 844"/>
                <a:gd name="T25" fmla="*/ 30380141 h 152"/>
                <a:gd name="T26" fmla="*/ 106533162 w 844"/>
                <a:gd name="T27" fmla="*/ 44909378 h 152"/>
                <a:gd name="T28" fmla="*/ 48827346 w 844"/>
                <a:gd name="T29" fmla="*/ 62079658 h 152"/>
                <a:gd name="T30" fmla="*/ 11836748 w 844"/>
                <a:gd name="T31" fmla="*/ 80571630 h 152"/>
                <a:gd name="T32" fmla="*/ 0 w 844"/>
                <a:gd name="T33" fmla="*/ 100385259 h 152"/>
                <a:gd name="T34" fmla="*/ 11836748 w 844"/>
                <a:gd name="T35" fmla="*/ 120197739 h 152"/>
                <a:gd name="T36" fmla="*/ 48827346 w 844"/>
                <a:gd name="T37" fmla="*/ 140010219 h 152"/>
                <a:gd name="T38" fmla="*/ 106533162 w 844"/>
                <a:gd name="T39" fmla="*/ 157181684 h 152"/>
                <a:gd name="T40" fmla="*/ 181993504 w 844"/>
                <a:gd name="T41" fmla="*/ 171710912 h 152"/>
                <a:gd name="T42" fmla="*/ 275209531 w 844"/>
                <a:gd name="T43" fmla="*/ 183597941 h 152"/>
                <a:gd name="T44" fmla="*/ 381741515 w 844"/>
                <a:gd name="T45" fmla="*/ 192843918 h 152"/>
                <a:gd name="T46" fmla="*/ 498631029 w 844"/>
                <a:gd name="T47" fmla="*/ 198127169 h 152"/>
                <a:gd name="T48" fmla="*/ 624399014 w 844"/>
                <a:gd name="T49" fmla="*/ 200769369 h 152"/>
                <a:gd name="T50" fmla="*/ 750167150 w 844"/>
                <a:gd name="T51" fmla="*/ 198127169 h 152"/>
                <a:gd name="T52" fmla="*/ 867056664 w 844"/>
                <a:gd name="T53" fmla="*/ 192843918 h 152"/>
                <a:gd name="T54" fmla="*/ 973588572 w 844"/>
                <a:gd name="T55" fmla="*/ 183597941 h 152"/>
                <a:gd name="T56" fmla="*/ 1065325462 w 844"/>
                <a:gd name="T57" fmla="*/ 171710912 h 152"/>
                <a:gd name="T58" fmla="*/ 1140785766 w 844"/>
                <a:gd name="T59" fmla="*/ 157181684 h 152"/>
                <a:gd name="T60" fmla="*/ 1199970700 w 844"/>
                <a:gd name="T61" fmla="*/ 140010219 h 152"/>
                <a:gd name="T62" fmla="*/ 1235480930 w 844"/>
                <a:gd name="T63" fmla="*/ 120197739 h 152"/>
                <a:gd name="T64" fmla="*/ 1248798027 w 844"/>
                <a:gd name="T65" fmla="*/ 100385259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4"/>
                <a:gd name="T100" fmla="*/ 0 h 152"/>
                <a:gd name="T101" fmla="*/ 844 w 844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4" h="152">
                  <a:moveTo>
                    <a:pt x="844" y="76"/>
                  </a:moveTo>
                  <a:lnTo>
                    <a:pt x="835" y="61"/>
                  </a:lnTo>
                  <a:lnTo>
                    <a:pt x="811" y="47"/>
                  </a:lnTo>
                  <a:lnTo>
                    <a:pt x="771" y="34"/>
                  </a:lnTo>
                  <a:lnTo>
                    <a:pt x="720" y="23"/>
                  </a:lnTo>
                  <a:lnTo>
                    <a:pt x="658" y="13"/>
                  </a:lnTo>
                  <a:lnTo>
                    <a:pt x="586" y="6"/>
                  </a:lnTo>
                  <a:lnTo>
                    <a:pt x="507" y="3"/>
                  </a:lnTo>
                  <a:lnTo>
                    <a:pt x="422" y="0"/>
                  </a:lnTo>
                  <a:lnTo>
                    <a:pt x="337" y="3"/>
                  </a:lnTo>
                  <a:lnTo>
                    <a:pt x="258" y="6"/>
                  </a:lnTo>
                  <a:lnTo>
                    <a:pt x="186" y="13"/>
                  </a:lnTo>
                  <a:lnTo>
                    <a:pt x="123" y="23"/>
                  </a:lnTo>
                  <a:lnTo>
                    <a:pt x="72" y="34"/>
                  </a:lnTo>
                  <a:lnTo>
                    <a:pt x="33" y="47"/>
                  </a:lnTo>
                  <a:lnTo>
                    <a:pt x="8" y="61"/>
                  </a:lnTo>
                  <a:lnTo>
                    <a:pt x="0" y="76"/>
                  </a:lnTo>
                  <a:lnTo>
                    <a:pt x="8" y="91"/>
                  </a:lnTo>
                  <a:lnTo>
                    <a:pt x="33" y="106"/>
                  </a:lnTo>
                  <a:lnTo>
                    <a:pt x="72" y="119"/>
                  </a:lnTo>
                  <a:lnTo>
                    <a:pt x="123" y="130"/>
                  </a:lnTo>
                  <a:lnTo>
                    <a:pt x="186" y="139"/>
                  </a:lnTo>
                  <a:lnTo>
                    <a:pt x="258" y="146"/>
                  </a:lnTo>
                  <a:lnTo>
                    <a:pt x="337" y="150"/>
                  </a:lnTo>
                  <a:lnTo>
                    <a:pt x="422" y="152"/>
                  </a:lnTo>
                  <a:lnTo>
                    <a:pt x="507" y="150"/>
                  </a:lnTo>
                  <a:lnTo>
                    <a:pt x="586" y="146"/>
                  </a:lnTo>
                  <a:lnTo>
                    <a:pt x="658" y="139"/>
                  </a:lnTo>
                  <a:lnTo>
                    <a:pt x="720" y="130"/>
                  </a:lnTo>
                  <a:lnTo>
                    <a:pt x="771" y="119"/>
                  </a:lnTo>
                  <a:lnTo>
                    <a:pt x="811" y="106"/>
                  </a:lnTo>
                  <a:lnTo>
                    <a:pt x="835" y="91"/>
                  </a:lnTo>
                  <a:lnTo>
                    <a:pt x="844" y="76"/>
                  </a:lnTo>
                  <a:close/>
                </a:path>
              </a:pathLst>
            </a:cu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732" name="Group 517"/>
            <p:cNvGrpSpPr>
              <a:grpSpLocks/>
            </p:cNvGrpSpPr>
            <p:nvPr/>
          </p:nvGrpSpPr>
          <p:grpSpPr bwMode="auto">
            <a:xfrm>
              <a:off x="2333955" y="3532327"/>
              <a:ext cx="77849" cy="47121"/>
              <a:chOff x="580" y="3750"/>
              <a:chExt cx="64" cy="41"/>
            </a:xfrm>
          </p:grpSpPr>
          <p:sp>
            <p:nvSpPr>
              <p:cNvPr id="22340" name="Freeform 515"/>
              <p:cNvSpPr>
                <a:spLocks/>
              </p:cNvSpPr>
              <p:nvPr/>
            </p:nvSpPr>
            <p:spPr bwMode="auto">
              <a:xfrm>
                <a:off x="580" y="3750"/>
                <a:ext cx="64" cy="41"/>
              </a:xfrm>
              <a:custGeom>
                <a:avLst/>
                <a:gdLst>
                  <a:gd name="T0" fmla="*/ 64 w 64"/>
                  <a:gd name="T1" fmla="*/ 21 h 41"/>
                  <a:gd name="T2" fmla="*/ 55 w 64"/>
                  <a:gd name="T3" fmla="*/ 7 h 41"/>
                  <a:gd name="T4" fmla="*/ 32 w 64"/>
                  <a:gd name="T5" fmla="*/ 0 h 41"/>
                  <a:gd name="T6" fmla="*/ 9 w 64"/>
                  <a:gd name="T7" fmla="*/ 7 h 41"/>
                  <a:gd name="T8" fmla="*/ 0 w 64"/>
                  <a:gd name="T9" fmla="*/ 21 h 41"/>
                  <a:gd name="T10" fmla="*/ 9 w 64"/>
                  <a:gd name="T11" fmla="*/ 35 h 41"/>
                  <a:gd name="T12" fmla="*/ 32 w 64"/>
                  <a:gd name="T13" fmla="*/ 41 h 41"/>
                  <a:gd name="T14" fmla="*/ 55 w 64"/>
                  <a:gd name="T15" fmla="*/ 35 h 41"/>
                  <a:gd name="T16" fmla="*/ 64 w 64"/>
                  <a:gd name="T17" fmla="*/ 21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1"/>
                  <a:gd name="T29" fmla="*/ 64 w 6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1">
                    <a:moveTo>
                      <a:pt x="64" y="21"/>
                    </a:moveTo>
                    <a:lnTo>
                      <a:pt x="55" y="7"/>
                    </a:lnTo>
                    <a:lnTo>
                      <a:pt x="32" y="0"/>
                    </a:lnTo>
                    <a:lnTo>
                      <a:pt x="9" y="7"/>
                    </a:lnTo>
                    <a:lnTo>
                      <a:pt x="0" y="21"/>
                    </a:lnTo>
                    <a:lnTo>
                      <a:pt x="9" y="35"/>
                    </a:lnTo>
                    <a:lnTo>
                      <a:pt x="32" y="41"/>
                    </a:lnTo>
                    <a:lnTo>
                      <a:pt x="55" y="35"/>
                    </a:lnTo>
                    <a:lnTo>
                      <a:pt x="64" y="2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1" name="Freeform 516"/>
              <p:cNvSpPr>
                <a:spLocks/>
              </p:cNvSpPr>
              <p:nvPr/>
            </p:nvSpPr>
            <p:spPr bwMode="auto">
              <a:xfrm>
                <a:off x="580" y="3750"/>
                <a:ext cx="64" cy="41"/>
              </a:xfrm>
              <a:custGeom>
                <a:avLst/>
                <a:gdLst>
                  <a:gd name="T0" fmla="*/ 64 w 64"/>
                  <a:gd name="T1" fmla="*/ 21 h 41"/>
                  <a:gd name="T2" fmla="*/ 55 w 64"/>
                  <a:gd name="T3" fmla="*/ 7 h 41"/>
                  <a:gd name="T4" fmla="*/ 32 w 64"/>
                  <a:gd name="T5" fmla="*/ 0 h 41"/>
                  <a:gd name="T6" fmla="*/ 9 w 64"/>
                  <a:gd name="T7" fmla="*/ 7 h 41"/>
                  <a:gd name="T8" fmla="*/ 0 w 64"/>
                  <a:gd name="T9" fmla="*/ 21 h 41"/>
                  <a:gd name="T10" fmla="*/ 9 w 64"/>
                  <a:gd name="T11" fmla="*/ 35 h 41"/>
                  <a:gd name="T12" fmla="*/ 32 w 64"/>
                  <a:gd name="T13" fmla="*/ 41 h 41"/>
                  <a:gd name="T14" fmla="*/ 55 w 64"/>
                  <a:gd name="T15" fmla="*/ 35 h 41"/>
                  <a:gd name="T16" fmla="*/ 64 w 64"/>
                  <a:gd name="T17" fmla="*/ 21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1"/>
                  <a:gd name="T29" fmla="*/ 64 w 6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1">
                    <a:moveTo>
                      <a:pt x="64" y="21"/>
                    </a:moveTo>
                    <a:lnTo>
                      <a:pt x="55" y="7"/>
                    </a:lnTo>
                    <a:lnTo>
                      <a:pt x="32" y="0"/>
                    </a:lnTo>
                    <a:lnTo>
                      <a:pt x="9" y="7"/>
                    </a:lnTo>
                    <a:lnTo>
                      <a:pt x="0" y="21"/>
                    </a:lnTo>
                    <a:lnTo>
                      <a:pt x="9" y="35"/>
                    </a:lnTo>
                    <a:lnTo>
                      <a:pt x="32" y="41"/>
                    </a:lnTo>
                    <a:lnTo>
                      <a:pt x="55" y="35"/>
                    </a:lnTo>
                    <a:lnTo>
                      <a:pt x="64" y="2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33" name="Group 520"/>
            <p:cNvGrpSpPr>
              <a:grpSpLocks/>
            </p:cNvGrpSpPr>
            <p:nvPr/>
          </p:nvGrpSpPr>
          <p:grpSpPr bwMode="auto">
            <a:xfrm>
              <a:off x="2492086" y="3508193"/>
              <a:ext cx="125289" cy="55165"/>
              <a:chOff x="710" y="3729"/>
              <a:chExt cx="103" cy="48"/>
            </a:xfrm>
          </p:grpSpPr>
          <p:sp>
            <p:nvSpPr>
              <p:cNvPr id="22338" name="Freeform 518"/>
              <p:cNvSpPr>
                <a:spLocks/>
              </p:cNvSpPr>
              <p:nvPr/>
            </p:nvSpPr>
            <p:spPr bwMode="auto">
              <a:xfrm>
                <a:off x="710" y="3729"/>
                <a:ext cx="103" cy="48"/>
              </a:xfrm>
              <a:custGeom>
                <a:avLst/>
                <a:gdLst>
                  <a:gd name="T0" fmla="*/ 103 w 103"/>
                  <a:gd name="T1" fmla="*/ 24 h 48"/>
                  <a:gd name="T2" fmla="*/ 87 w 103"/>
                  <a:gd name="T3" fmla="*/ 7 h 48"/>
                  <a:gd name="T4" fmla="*/ 52 w 103"/>
                  <a:gd name="T5" fmla="*/ 0 h 48"/>
                  <a:gd name="T6" fmla="*/ 15 w 103"/>
                  <a:gd name="T7" fmla="*/ 7 h 48"/>
                  <a:gd name="T8" fmla="*/ 0 w 103"/>
                  <a:gd name="T9" fmla="*/ 24 h 48"/>
                  <a:gd name="T10" fmla="*/ 15 w 103"/>
                  <a:gd name="T11" fmla="*/ 40 h 48"/>
                  <a:gd name="T12" fmla="*/ 52 w 103"/>
                  <a:gd name="T13" fmla="*/ 48 h 48"/>
                  <a:gd name="T14" fmla="*/ 87 w 103"/>
                  <a:gd name="T15" fmla="*/ 40 h 48"/>
                  <a:gd name="T16" fmla="*/ 103 w 103"/>
                  <a:gd name="T17" fmla="*/ 2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48"/>
                  <a:gd name="T29" fmla="*/ 103 w 103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48">
                    <a:moveTo>
                      <a:pt x="103" y="24"/>
                    </a:moveTo>
                    <a:lnTo>
                      <a:pt x="87" y="7"/>
                    </a:lnTo>
                    <a:lnTo>
                      <a:pt x="52" y="0"/>
                    </a:lnTo>
                    <a:lnTo>
                      <a:pt x="15" y="7"/>
                    </a:lnTo>
                    <a:lnTo>
                      <a:pt x="0" y="24"/>
                    </a:lnTo>
                    <a:lnTo>
                      <a:pt x="15" y="40"/>
                    </a:lnTo>
                    <a:lnTo>
                      <a:pt x="52" y="48"/>
                    </a:lnTo>
                    <a:lnTo>
                      <a:pt x="87" y="40"/>
                    </a:lnTo>
                    <a:lnTo>
                      <a:pt x="103" y="2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9" name="Freeform 519"/>
              <p:cNvSpPr>
                <a:spLocks/>
              </p:cNvSpPr>
              <p:nvPr/>
            </p:nvSpPr>
            <p:spPr bwMode="auto">
              <a:xfrm>
                <a:off x="710" y="3729"/>
                <a:ext cx="103" cy="48"/>
              </a:xfrm>
              <a:custGeom>
                <a:avLst/>
                <a:gdLst>
                  <a:gd name="T0" fmla="*/ 103 w 103"/>
                  <a:gd name="T1" fmla="*/ 24 h 48"/>
                  <a:gd name="T2" fmla="*/ 87 w 103"/>
                  <a:gd name="T3" fmla="*/ 7 h 48"/>
                  <a:gd name="T4" fmla="*/ 52 w 103"/>
                  <a:gd name="T5" fmla="*/ 0 h 48"/>
                  <a:gd name="T6" fmla="*/ 15 w 103"/>
                  <a:gd name="T7" fmla="*/ 7 h 48"/>
                  <a:gd name="T8" fmla="*/ 0 w 103"/>
                  <a:gd name="T9" fmla="*/ 24 h 48"/>
                  <a:gd name="T10" fmla="*/ 15 w 103"/>
                  <a:gd name="T11" fmla="*/ 40 h 48"/>
                  <a:gd name="T12" fmla="*/ 52 w 103"/>
                  <a:gd name="T13" fmla="*/ 48 h 48"/>
                  <a:gd name="T14" fmla="*/ 87 w 103"/>
                  <a:gd name="T15" fmla="*/ 40 h 48"/>
                  <a:gd name="T16" fmla="*/ 103 w 103"/>
                  <a:gd name="T17" fmla="*/ 2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48"/>
                  <a:gd name="T29" fmla="*/ 103 w 103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48">
                    <a:moveTo>
                      <a:pt x="103" y="24"/>
                    </a:moveTo>
                    <a:lnTo>
                      <a:pt x="87" y="7"/>
                    </a:lnTo>
                    <a:lnTo>
                      <a:pt x="52" y="0"/>
                    </a:lnTo>
                    <a:lnTo>
                      <a:pt x="15" y="7"/>
                    </a:lnTo>
                    <a:lnTo>
                      <a:pt x="0" y="24"/>
                    </a:lnTo>
                    <a:lnTo>
                      <a:pt x="15" y="40"/>
                    </a:lnTo>
                    <a:lnTo>
                      <a:pt x="52" y="48"/>
                    </a:lnTo>
                    <a:lnTo>
                      <a:pt x="87" y="40"/>
                    </a:lnTo>
                    <a:lnTo>
                      <a:pt x="103" y="2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41" name="Group 523"/>
            <p:cNvGrpSpPr>
              <a:grpSpLocks/>
            </p:cNvGrpSpPr>
            <p:nvPr/>
          </p:nvGrpSpPr>
          <p:grpSpPr bwMode="auto">
            <a:xfrm>
              <a:off x="2645352" y="3510491"/>
              <a:ext cx="114341" cy="37927"/>
              <a:chOff x="836" y="3731"/>
              <a:chExt cx="94" cy="33"/>
            </a:xfrm>
          </p:grpSpPr>
          <p:sp>
            <p:nvSpPr>
              <p:cNvPr id="22336" name="Freeform 521"/>
              <p:cNvSpPr>
                <a:spLocks/>
              </p:cNvSpPr>
              <p:nvPr/>
            </p:nvSpPr>
            <p:spPr bwMode="auto">
              <a:xfrm>
                <a:off x="836" y="3731"/>
                <a:ext cx="94" cy="33"/>
              </a:xfrm>
              <a:custGeom>
                <a:avLst/>
                <a:gdLst>
                  <a:gd name="T0" fmla="*/ 94 w 94"/>
                  <a:gd name="T1" fmla="*/ 16 h 33"/>
                  <a:gd name="T2" fmla="*/ 81 w 94"/>
                  <a:gd name="T3" fmla="*/ 5 h 33"/>
                  <a:gd name="T4" fmla="*/ 47 w 94"/>
                  <a:gd name="T5" fmla="*/ 0 h 33"/>
                  <a:gd name="T6" fmla="*/ 13 w 94"/>
                  <a:gd name="T7" fmla="*/ 5 h 33"/>
                  <a:gd name="T8" fmla="*/ 0 w 94"/>
                  <a:gd name="T9" fmla="*/ 16 h 33"/>
                  <a:gd name="T10" fmla="*/ 13 w 94"/>
                  <a:gd name="T11" fmla="*/ 29 h 33"/>
                  <a:gd name="T12" fmla="*/ 47 w 94"/>
                  <a:gd name="T13" fmla="*/ 33 h 33"/>
                  <a:gd name="T14" fmla="*/ 81 w 94"/>
                  <a:gd name="T15" fmla="*/ 29 h 33"/>
                  <a:gd name="T16" fmla="*/ 94 w 94"/>
                  <a:gd name="T17" fmla="*/ 16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33"/>
                  <a:gd name="T29" fmla="*/ 94 w 94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33">
                    <a:moveTo>
                      <a:pt x="94" y="16"/>
                    </a:moveTo>
                    <a:lnTo>
                      <a:pt x="81" y="5"/>
                    </a:lnTo>
                    <a:lnTo>
                      <a:pt x="47" y="0"/>
                    </a:lnTo>
                    <a:lnTo>
                      <a:pt x="13" y="5"/>
                    </a:lnTo>
                    <a:lnTo>
                      <a:pt x="0" y="16"/>
                    </a:lnTo>
                    <a:lnTo>
                      <a:pt x="13" y="29"/>
                    </a:lnTo>
                    <a:lnTo>
                      <a:pt x="47" y="33"/>
                    </a:lnTo>
                    <a:lnTo>
                      <a:pt x="81" y="29"/>
                    </a:lnTo>
                    <a:lnTo>
                      <a:pt x="94" y="1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7" name="Freeform 522"/>
              <p:cNvSpPr>
                <a:spLocks/>
              </p:cNvSpPr>
              <p:nvPr/>
            </p:nvSpPr>
            <p:spPr bwMode="auto">
              <a:xfrm>
                <a:off x="836" y="3731"/>
                <a:ext cx="94" cy="33"/>
              </a:xfrm>
              <a:custGeom>
                <a:avLst/>
                <a:gdLst>
                  <a:gd name="T0" fmla="*/ 94 w 94"/>
                  <a:gd name="T1" fmla="*/ 16 h 33"/>
                  <a:gd name="T2" fmla="*/ 81 w 94"/>
                  <a:gd name="T3" fmla="*/ 5 h 33"/>
                  <a:gd name="T4" fmla="*/ 47 w 94"/>
                  <a:gd name="T5" fmla="*/ 0 h 33"/>
                  <a:gd name="T6" fmla="*/ 13 w 94"/>
                  <a:gd name="T7" fmla="*/ 5 h 33"/>
                  <a:gd name="T8" fmla="*/ 0 w 94"/>
                  <a:gd name="T9" fmla="*/ 16 h 33"/>
                  <a:gd name="T10" fmla="*/ 13 w 94"/>
                  <a:gd name="T11" fmla="*/ 29 h 33"/>
                  <a:gd name="T12" fmla="*/ 47 w 94"/>
                  <a:gd name="T13" fmla="*/ 33 h 33"/>
                  <a:gd name="T14" fmla="*/ 81 w 94"/>
                  <a:gd name="T15" fmla="*/ 29 h 33"/>
                  <a:gd name="T16" fmla="*/ 94 w 94"/>
                  <a:gd name="T17" fmla="*/ 16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33"/>
                  <a:gd name="T29" fmla="*/ 94 w 94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33">
                    <a:moveTo>
                      <a:pt x="94" y="16"/>
                    </a:moveTo>
                    <a:lnTo>
                      <a:pt x="81" y="5"/>
                    </a:lnTo>
                    <a:lnTo>
                      <a:pt x="47" y="0"/>
                    </a:lnTo>
                    <a:lnTo>
                      <a:pt x="13" y="5"/>
                    </a:lnTo>
                    <a:lnTo>
                      <a:pt x="0" y="16"/>
                    </a:lnTo>
                    <a:lnTo>
                      <a:pt x="13" y="29"/>
                    </a:lnTo>
                    <a:lnTo>
                      <a:pt x="47" y="33"/>
                    </a:lnTo>
                    <a:lnTo>
                      <a:pt x="81" y="29"/>
                    </a:lnTo>
                    <a:lnTo>
                      <a:pt x="94" y="16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42" name="Group 526"/>
            <p:cNvGrpSpPr>
              <a:grpSpLocks/>
            </p:cNvGrpSpPr>
            <p:nvPr/>
          </p:nvGrpSpPr>
          <p:grpSpPr bwMode="auto">
            <a:xfrm>
              <a:off x="2253673" y="3498998"/>
              <a:ext cx="94879" cy="41374"/>
              <a:chOff x="514" y="3721"/>
              <a:chExt cx="78" cy="36"/>
            </a:xfrm>
          </p:grpSpPr>
          <p:sp>
            <p:nvSpPr>
              <p:cNvPr id="22334" name="Freeform 524"/>
              <p:cNvSpPr>
                <a:spLocks/>
              </p:cNvSpPr>
              <p:nvPr/>
            </p:nvSpPr>
            <p:spPr bwMode="auto">
              <a:xfrm>
                <a:off x="514" y="3721"/>
                <a:ext cx="78" cy="36"/>
              </a:xfrm>
              <a:custGeom>
                <a:avLst/>
                <a:gdLst>
                  <a:gd name="T0" fmla="*/ 78 w 78"/>
                  <a:gd name="T1" fmla="*/ 17 h 36"/>
                  <a:gd name="T2" fmla="*/ 66 w 78"/>
                  <a:gd name="T3" fmla="*/ 5 h 36"/>
                  <a:gd name="T4" fmla="*/ 39 w 78"/>
                  <a:gd name="T5" fmla="*/ 0 h 36"/>
                  <a:gd name="T6" fmla="*/ 11 w 78"/>
                  <a:gd name="T7" fmla="*/ 5 h 36"/>
                  <a:gd name="T8" fmla="*/ 0 w 78"/>
                  <a:gd name="T9" fmla="*/ 17 h 36"/>
                  <a:gd name="T10" fmla="*/ 11 w 78"/>
                  <a:gd name="T11" fmla="*/ 30 h 36"/>
                  <a:gd name="T12" fmla="*/ 39 w 78"/>
                  <a:gd name="T13" fmla="*/ 36 h 36"/>
                  <a:gd name="T14" fmla="*/ 66 w 78"/>
                  <a:gd name="T15" fmla="*/ 30 h 36"/>
                  <a:gd name="T16" fmla="*/ 78 w 78"/>
                  <a:gd name="T17" fmla="*/ 1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36"/>
                  <a:gd name="T29" fmla="*/ 78 w 78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36">
                    <a:moveTo>
                      <a:pt x="78" y="17"/>
                    </a:moveTo>
                    <a:lnTo>
                      <a:pt x="66" y="5"/>
                    </a:lnTo>
                    <a:lnTo>
                      <a:pt x="39" y="0"/>
                    </a:lnTo>
                    <a:lnTo>
                      <a:pt x="11" y="5"/>
                    </a:lnTo>
                    <a:lnTo>
                      <a:pt x="0" y="17"/>
                    </a:lnTo>
                    <a:lnTo>
                      <a:pt x="11" y="30"/>
                    </a:lnTo>
                    <a:lnTo>
                      <a:pt x="39" y="36"/>
                    </a:lnTo>
                    <a:lnTo>
                      <a:pt x="66" y="30"/>
                    </a:lnTo>
                    <a:lnTo>
                      <a:pt x="78" y="1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5" name="Freeform 525"/>
              <p:cNvSpPr>
                <a:spLocks/>
              </p:cNvSpPr>
              <p:nvPr/>
            </p:nvSpPr>
            <p:spPr bwMode="auto">
              <a:xfrm>
                <a:off x="514" y="3721"/>
                <a:ext cx="78" cy="36"/>
              </a:xfrm>
              <a:custGeom>
                <a:avLst/>
                <a:gdLst>
                  <a:gd name="T0" fmla="*/ 78 w 78"/>
                  <a:gd name="T1" fmla="*/ 17 h 36"/>
                  <a:gd name="T2" fmla="*/ 66 w 78"/>
                  <a:gd name="T3" fmla="*/ 5 h 36"/>
                  <a:gd name="T4" fmla="*/ 39 w 78"/>
                  <a:gd name="T5" fmla="*/ 0 h 36"/>
                  <a:gd name="T6" fmla="*/ 11 w 78"/>
                  <a:gd name="T7" fmla="*/ 5 h 36"/>
                  <a:gd name="T8" fmla="*/ 0 w 78"/>
                  <a:gd name="T9" fmla="*/ 17 h 36"/>
                  <a:gd name="T10" fmla="*/ 11 w 78"/>
                  <a:gd name="T11" fmla="*/ 30 h 36"/>
                  <a:gd name="T12" fmla="*/ 39 w 78"/>
                  <a:gd name="T13" fmla="*/ 36 h 36"/>
                  <a:gd name="T14" fmla="*/ 66 w 78"/>
                  <a:gd name="T15" fmla="*/ 30 h 36"/>
                  <a:gd name="T16" fmla="*/ 78 w 78"/>
                  <a:gd name="T17" fmla="*/ 1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36"/>
                  <a:gd name="T29" fmla="*/ 78 w 78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36">
                    <a:moveTo>
                      <a:pt x="78" y="17"/>
                    </a:moveTo>
                    <a:lnTo>
                      <a:pt x="66" y="5"/>
                    </a:lnTo>
                    <a:lnTo>
                      <a:pt x="39" y="0"/>
                    </a:lnTo>
                    <a:lnTo>
                      <a:pt x="11" y="5"/>
                    </a:lnTo>
                    <a:lnTo>
                      <a:pt x="0" y="17"/>
                    </a:lnTo>
                    <a:lnTo>
                      <a:pt x="11" y="30"/>
                    </a:lnTo>
                    <a:lnTo>
                      <a:pt x="39" y="36"/>
                    </a:lnTo>
                    <a:lnTo>
                      <a:pt x="66" y="30"/>
                    </a:lnTo>
                    <a:lnTo>
                      <a:pt x="78" y="17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43" name="Group 529"/>
            <p:cNvGrpSpPr>
              <a:grpSpLocks/>
            </p:cNvGrpSpPr>
            <p:nvPr/>
          </p:nvGrpSpPr>
          <p:grpSpPr bwMode="auto">
            <a:xfrm>
              <a:off x="2470191" y="3571403"/>
              <a:ext cx="77849" cy="42524"/>
              <a:chOff x="692" y="3784"/>
              <a:chExt cx="64" cy="37"/>
            </a:xfrm>
          </p:grpSpPr>
          <p:sp>
            <p:nvSpPr>
              <p:cNvPr id="22332" name="Freeform 527"/>
              <p:cNvSpPr>
                <a:spLocks/>
              </p:cNvSpPr>
              <p:nvPr/>
            </p:nvSpPr>
            <p:spPr bwMode="auto">
              <a:xfrm>
                <a:off x="692" y="3784"/>
                <a:ext cx="64" cy="37"/>
              </a:xfrm>
              <a:custGeom>
                <a:avLst/>
                <a:gdLst>
                  <a:gd name="T0" fmla="*/ 64 w 64"/>
                  <a:gd name="T1" fmla="*/ 19 h 37"/>
                  <a:gd name="T2" fmla="*/ 54 w 64"/>
                  <a:gd name="T3" fmla="*/ 6 h 37"/>
                  <a:gd name="T4" fmla="*/ 32 w 64"/>
                  <a:gd name="T5" fmla="*/ 0 h 37"/>
                  <a:gd name="T6" fmla="*/ 9 w 64"/>
                  <a:gd name="T7" fmla="*/ 6 h 37"/>
                  <a:gd name="T8" fmla="*/ 0 w 64"/>
                  <a:gd name="T9" fmla="*/ 19 h 37"/>
                  <a:gd name="T10" fmla="*/ 9 w 64"/>
                  <a:gd name="T11" fmla="*/ 32 h 37"/>
                  <a:gd name="T12" fmla="*/ 32 w 64"/>
                  <a:gd name="T13" fmla="*/ 37 h 37"/>
                  <a:gd name="T14" fmla="*/ 54 w 64"/>
                  <a:gd name="T15" fmla="*/ 32 h 37"/>
                  <a:gd name="T16" fmla="*/ 64 w 64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37"/>
                  <a:gd name="T29" fmla="*/ 64 w 64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37">
                    <a:moveTo>
                      <a:pt x="64" y="19"/>
                    </a:moveTo>
                    <a:lnTo>
                      <a:pt x="54" y="6"/>
                    </a:lnTo>
                    <a:lnTo>
                      <a:pt x="32" y="0"/>
                    </a:lnTo>
                    <a:lnTo>
                      <a:pt x="9" y="6"/>
                    </a:lnTo>
                    <a:lnTo>
                      <a:pt x="0" y="19"/>
                    </a:lnTo>
                    <a:lnTo>
                      <a:pt x="9" y="32"/>
                    </a:lnTo>
                    <a:lnTo>
                      <a:pt x="32" y="37"/>
                    </a:lnTo>
                    <a:lnTo>
                      <a:pt x="54" y="32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3" name="Freeform 528"/>
              <p:cNvSpPr>
                <a:spLocks/>
              </p:cNvSpPr>
              <p:nvPr/>
            </p:nvSpPr>
            <p:spPr bwMode="auto">
              <a:xfrm>
                <a:off x="692" y="3784"/>
                <a:ext cx="64" cy="37"/>
              </a:xfrm>
              <a:custGeom>
                <a:avLst/>
                <a:gdLst>
                  <a:gd name="T0" fmla="*/ 64 w 64"/>
                  <a:gd name="T1" fmla="*/ 19 h 37"/>
                  <a:gd name="T2" fmla="*/ 54 w 64"/>
                  <a:gd name="T3" fmla="*/ 6 h 37"/>
                  <a:gd name="T4" fmla="*/ 32 w 64"/>
                  <a:gd name="T5" fmla="*/ 0 h 37"/>
                  <a:gd name="T6" fmla="*/ 9 w 64"/>
                  <a:gd name="T7" fmla="*/ 6 h 37"/>
                  <a:gd name="T8" fmla="*/ 0 w 64"/>
                  <a:gd name="T9" fmla="*/ 19 h 37"/>
                  <a:gd name="T10" fmla="*/ 9 w 64"/>
                  <a:gd name="T11" fmla="*/ 32 h 37"/>
                  <a:gd name="T12" fmla="*/ 32 w 64"/>
                  <a:gd name="T13" fmla="*/ 37 h 37"/>
                  <a:gd name="T14" fmla="*/ 54 w 64"/>
                  <a:gd name="T15" fmla="*/ 32 h 37"/>
                  <a:gd name="T16" fmla="*/ 64 w 64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37"/>
                  <a:gd name="T29" fmla="*/ 64 w 64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37">
                    <a:moveTo>
                      <a:pt x="64" y="19"/>
                    </a:moveTo>
                    <a:lnTo>
                      <a:pt x="54" y="6"/>
                    </a:lnTo>
                    <a:lnTo>
                      <a:pt x="32" y="0"/>
                    </a:lnTo>
                    <a:lnTo>
                      <a:pt x="9" y="6"/>
                    </a:lnTo>
                    <a:lnTo>
                      <a:pt x="0" y="19"/>
                    </a:lnTo>
                    <a:lnTo>
                      <a:pt x="9" y="32"/>
                    </a:lnTo>
                    <a:lnTo>
                      <a:pt x="32" y="37"/>
                    </a:lnTo>
                    <a:lnTo>
                      <a:pt x="54" y="32"/>
                    </a:lnTo>
                    <a:lnTo>
                      <a:pt x="64" y="19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44" name="Group 532"/>
            <p:cNvGrpSpPr>
              <a:grpSpLocks/>
            </p:cNvGrpSpPr>
            <p:nvPr/>
          </p:nvGrpSpPr>
          <p:grpSpPr bwMode="auto">
            <a:xfrm>
              <a:off x="2638054" y="3563358"/>
              <a:ext cx="128938" cy="42524"/>
              <a:chOff x="830" y="3777"/>
              <a:chExt cx="106" cy="37"/>
            </a:xfrm>
          </p:grpSpPr>
          <p:sp>
            <p:nvSpPr>
              <p:cNvPr id="22330" name="Freeform 530"/>
              <p:cNvSpPr>
                <a:spLocks/>
              </p:cNvSpPr>
              <p:nvPr/>
            </p:nvSpPr>
            <p:spPr bwMode="auto">
              <a:xfrm>
                <a:off x="830" y="3777"/>
                <a:ext cx="106" cy="37"/>
              </a:xfrm>
              <a:custGeom>
                <a:avLst/>
                <a:gdLst>
                  <a:gd name="T0" fmla="*/ 106 w 106"/>
                  <a:gd name="T1" fmla="*/ 19 h 37"/>
                  <a:gd name="T2" fmla="*/ 90 w 106"/>
                  <a:gd name="T3" fmla="*/ 5 h 37"/>
                  <a:gd name="T4" fmla="*/ 53 w 106"/>
                  <a:gd name="T5" fmla="*/ 0 h 37"/>
                  <a:gd name="T6" fmla="*/ 15 w 106"/>
                  <a:gd name="T7" fmla="*/ 5 h 37"/>
                  <a:gd name="T8" fmla="*/ 0 w 106"/>
                  <a:gd name="T9" fmla="*/ 19 h 37"/>
                  <a:gd name="T10" fmla="*/ 15 w 106"/>
                  <a:gd name="T11" fmla="*/ 31 h 37"/>
                  <a:gd name="T12" fmla="*/ 53 w 106"/>
                  <a:gd name="T13" fmla="*/ 37 h 37"/>
                  <a:gd name="T14" fmla="*/ 90 w 106"/>
                  <a:gd name="T15" fmla="*/ 31 h 37"/>
                  <a:gd name="T16" fmla="*/ 106 w 106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6"/>
                  <a:gd name="T28" fmla="*/ 0 h 37"/>
                  <a:gd name="T29" fmla="*/ 106 w 106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6" h="37">
                    <a:moveTo>
                      <a:pt x="106" y="19"/>
                    </a:moveTo>
                    <a:lnTo>
                      <a:pt x="90" y="5"/>
                    </a:lnTo>
                    <a:lnTo>
                      <a:pt x="53" y="0"/>
                    </a:lnTo>
                    <a:lnTo>
                      <a:pt x="15" y="5"/>
                    </a:lnTo>
                    <a:lnTo>
                      <a:pt x="0" y="19"/>
                    </a:lnTo>
                    <a:lnTo>
                      <a:pt x="15" y="31"/>
                    </a:lnTo>
                    <a:lnTo>
                      <a:pt x="53" y="37"/>
                    </a:lnTo>
                    <a:lnTo>
                      <a:pt x="90" y="31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1" name="Freeform 531"/>
              <p:cNvSpPr>
                <a:spLocks/>
              </p:cNvSpPr>
              <p:nvPr/>
            </p:nvSpPr>
            <p:spPr bwMode="auto">
              <a:xfrm>
                <a:off x="830" y="3777"/>
                <a:ext cx="106" cy="37"/>
              </a:xfrm>
              <a:custGeom>
                <a:avLst/>
                <a:gdLst>
                  <a:gd name="T0" fmla="*/ 106 w 106"/>
                  <a:gd name="T1" fmla="*/ 19 h 37"/>
                  <a:gd name="T2" fmla="*/ 90 w 106"/>
                  <a:gd name="T3" fmla="*/ 5 h 37"/>
                  <a:gd name="T4" fmla="*/ 53 w 106"/>
                  <a:gd name="T5" fmla="*/ 0 h 37"/>
                  <a:gd name="T6" fmla="*/ 15 w 106"/>
                  <a:gd name="T7" fmla="*/ 5 h 37"/>
                  <a:gd name="T8" fmla="*/ 0 w 106"/>
                  <a:gd name="T9" fmla="*/ 19 h 37"/>
                  <a:gd name="T10" fmla="*/ 15 w 106"/>
                  <a:gd name="T11" fmla="*/ 31 h 37"/>
                  <a:gd name="T12" fmla="*/ 53 w 106"/>
                  <a:gd name="T13" fmla="*/ 37 h 37"/>
                  <a:gd name="T14" fmla="*/ 90 w 106"/>
                  <a:gd name="T15" fmla="*/ 31 h 37"/>
                  <a:gd name="T16" fmla="*/ 106 w 106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6"/>
                  <a:gd name="T28" fmla="*/ 0 h 37"/>
                  <a:gd name="T29" fmla="*/ 106 w 106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6" h="37">
                    <a:moveTo>
                      <a:pt x="106" y="19"/>
                    </a:moveTo>
                    <a:lnTo>
                      <a:pt x="90" y="5"/>
                    </a:lnTo>
                    <a:lnTo>
                      <a:pt x="53" y="0"/>
                    </a:lnTo>
                    <a:lnTo>
                      <a:pt x="15" y="5"/>
                    </a:lnTo>
                    <a:lnTo>
                      <a:pt x="0" y="19"/>
                    </a:lnTo>
                    <a:lnTo>
                      <a:pt x="15" y="31"/>
                    </a:lnTo>
                    <a:lnTo>
                      <a:pt x="53" y="37"/>
                    </a:lnTo>
                    <a:lnTo>
                      <a:pt x="90" y="31"/>
                    </a:lnTo>
                    <a:lnTo>
                      <a:pt x="106" y="19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45" name="Group 535"/>
            <p:cNvGrpSpPr>
              <a:grpSpLocks/>
            </p:cNvGrpSpPr>
            <p:nvPr/>
          </p:nvGrpSpPr>
          <p:grpSpPr bwMode="auto">
            <a:xfrm>
              <a:off x="2228129" y="3553014"/>
              <a:ext cx="94879" cy="54017"/>
              <a:chOff x="493" y="3768"/>
              <a:chExt cx="78" cy="47"/>
            </a:xfrm>
          </p:grpSpPr>
          <p:sp>
            <p:nvSpPr>
              <p:cNvPr id="22328" name="Freeform 533"/>
              <p:cNvSpPr>
                <a:spLocks/>
              </p:cNvSpPr>
              <p:nvPr/>
            </p:nvSpPr>
            <p:spPr bwMode="auto">
              <a:xfrm>
                <a:off x="493" y="3768"/>
                <a:ext cx="78" cy="47"/>
              </a:xfrm>
              <a:custGeom>
                <a:avLst/>
                <a:gdLst>
                  <a:gd name="T0" fmla="*/ 78 w 78"/>
                  <a:gd name="T1" fmla="*/ 24 h 47"/>
                  <a:gd name="T2" fmla="*/ 66 w 78"/>
                  <a:gd name="T3" fmla="*/ 7 h 47"/>
                  <a:gd name="T4" fmla="*/ 38 w 78"/>
                  <a:gd name="T5" fmla="*/ 0 h 47"/>
                  <a:gd name="T6" fmla="*/ 11 w 78"/>
                  <a:gd name="T7" fmla="*/ 7 h 47"/>
                  <a:gd name="T8" fmla="*/ 0 w 78"/>
                  <a:gd name="T9" fmla="*/ 24 h 47"/>
                  <a:gd name="T10" fmla="*/ 11 w 78"/>
                  <a:gd name="T11" fmla="*/ 40 h 47"/>
                  <a:gd name="T12" fmla="*/ 38 w 78"/>
                  <a:gd name="T13" fmla="*/ 47 h 47"/>
                  <a:gd name="T14" fmla="*/ 66 w 78"/>
                  <a:gd name="T15" fmla="*/ 40 h 47"/>
                  <a:gd name="T16" fmla="*/ 78 w 78"/>
                  <a:gd name="T17" fmla="*/ 24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47"/>
                  <a:gd name="T29" fmla="*/ 78 w 78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47">
                    <a:moveTo>
                      <a:pt x="78" y="24"/>
                    </a:moveTo>
                    <a:lnTo>
                      <a:pt x="66" y="7"/>
                    </a:lnTo>
                    <a:lnTo>
                      <a:pt x="38" y="0"/>
                    </a:lnTo>
                    <a:lnTo>
                      <a:pt x="11" y="7"/>
                    </a:lnTo>
                    <a:lnTo>
                      <a:pt x="0" y="24"/>
                    </a:lnTo>
                    <a:lnTo>
                      <a:pt x="11" y="40"/>
                    </a:lnTo>
                    <a:lnTo>
                      <a:pt x="38" y="47"/>
                    </a:lnTo>
                    <a:lnTo>
                      <a:pt x="66" y="40"/>
                    </a:lnTo>
                    <a:lnTo>
                      <a:pt x="78" y="2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9" name="Freeform 534"/>
              <p:cNvSpPr>
                <a:spLocks/>
              </p:cNvSpPr>
              <p:nvPr/>
            </p:nvSpPr>
            <p:spPr bwMode="auto">
              <a:xfrm>
                <a:off x="493" y="3768"/>
                <a:ext cx="78" cy="47"/>
              </a:xfrm>
              <a:custGeom>
                <a:avLst/>
                <a:gdLst>
                  <a:gd name="T0" fmla="*/ 78 w 78"/>
                  <a:gd name="T1" fmla="*/ 24 h 47"/>
                  <a:gd name="T2" fmla="*/ 66 w 78"/>
                  <a:gd name="T3" fmla="*/ 7 h 47"/>
                  <a:gd name="T4" fmla="*/ 38 w 78"/>
                  <a:gd name="T5" fmla="*/ 0 h 47"/>
                  <a:gd name="T6" fmla="*/ 11 w 78"/>
                  <a:gd name="T7" fmla="*/ 7 h 47"/>
                  <a:gd name="T8" fmla="*/ 0 w 78"/>
                  <a:gd name="T9" fmla="*/ 24 h 47"/>
                  <a:gd name="T10" fmla="*/ 11 w 78"/>
                  <a:gd name="T11" fmla="*/ 40 h 47"/>
                  <a:gd name="T12" fmla="*/ 38 w 78"/>
                  <a:gd name="T13" fmla="*/ 47 h 47"/>
                  <a:gd name="T14" fmla="*/ 66 w 78"/>
                  <a:gd name="T15" fmla="*/ 40 h 47"/>
                  <a:gd name="T16" fmla="*/ 78 w 78"/>
                  <a:gd name="T17" fmla="*/ 24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47"/>
                  <a:gd name="T29" fmla="*/ 78 w 78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47">
                    <a:moveTo>
                      <a:pt x="78" y="24"/>
                    </a:moveTo>
                    <a:lnTo>
                      <a:pt x="66" y="7"/>
                    </a:lnTo>
                    <a:lnTo>
                      <a:pt x="38" y="0"/>
                    </a:lnTo>
                    <a:lnTo>
                      <a:pt x="11" y="7"/>
                    </a:lnTo>
                    <a:lnTo>
                      <a:pt x="0" y="24"/>
                    </a:lnTo>
                    <a:lnTo>
                      <a:pt x="11" y="40"/>
                    </a:lnTo>
                    <a:lnTo>
                      <a:pt x="38" y="47"/>
                    </a:lnTo>
                    <a:lnTo>
                      <a:pt x="66" y="40"/>
                    </a:lnTo>
                    <a:lnTo>
                      <a:pt x="78" y="2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46" name="Group 538"/>
            <p:cNvGrpSpPr>
              <a:grpSpLocks/>
            </p:cNvGrpSpPr>
            <p:nvPr/>
          </p:nvGrpSpPr>
          <p:grpSpPr bwMode="auto">
            <a:xfrm>
              <a:off x="2411804" y="3588642"/>
              <a:ext cx="49873" cy="35628"/>
              <a:chOff x="644" y="3799"/>
              <a:chExt cx="41" cy="31"/>
            </a:xfrm>
          </p:grpSpPr>
          <p:sp>
            <p:nvSpPr>
              <p:cNvPr id="22326" name="Freeform 536"/>
              <p:cNvSpPr>
                <a:spLocks/>
              </p:cNvSpPr>
              <p:nvPr/>
            </p:nvSpPr>
            <p:spPr bwMode="auto">
              <a:xfrm>
                <a:off x="644" y="3799"/>
                <a:ext cx="41" cy="31"/>
              </a:xfrm>
              <a:custGeom>
                <a:avLst/>
                <a:gdLst>
                  <a:gd name="T0" fmla="*/ 41 w 41"/>
                  <a:gd name="T1" fmla="*/ 15 h 31"/>
                  <a:gd name="T2" fmla="*/ 35 w 41"/>
                  <a:gd name="T3" fmla="*/ 4 h 31"/>
                  <a:gd name="T4" fmla="*/ 21 w 41"/>
                  <a:gd name="T5" fmla="*/ 0 h 31"/>
                  <a:gd name="T6" fmla="*/ 6 w 41"/>
                  <a:gd name="T7" fmla="*/ 4 h 31"/>
                  <a:gd name="T8" fmla="*/ 0 w 41"/>
                  <a:gd name="T9" fmla="*/ 15 h 31"/>
                  <a:gd name="T10" fmla="*/ 6 w 41"/>
                  <a:gd name="T11" fmla="*/ 26 h 31"/>
                  <a:gd name="T12" fmla="*/ 21 w 41"/>
                  <a:gd name="T13" fmla="*/ 31 h 31"/>
                  <a:gd name="T14" fmla="*/ 35 w 41"/>
                  <a:gd name="T15" fmla="*/ 26 h 31"/>
                  <a:gd name="T16" fmla="*/ 41 w 41"/>
                  <a:gd name="T17" fmla="*/ 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31"/>
                  <a:gd name="T29" fmla="*/ 41 w 4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31">
                    <a:moveTo>
                      <a:pt x="41" y="15"/>
                    </a:moveTo>
                    <a:lnTo>
                      <a:pt x="35" y="4"/>
                    </a:lnTo>
                    <a:lnTo>
                      <a:pt x="21" y="0"/>
                    </a:lnTo>
                    <a:lnTo>
                      <a:pt x="6" y="4"/>
                    </a:lnTo>
                    <a:lnTo>
                      <a:pt x="0" y="15"/>
                    </a:lnTo>
                    <a:lnTo>
                      <a:pt x="6" y="26"/>
                    </a:lnTo>
                    <a:lnTo>
                      <a:pt x="21" y="31"/>
                    </a:lnTo>
                    <a:lnTo>
                      <a:pt x="35" y="26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7" name="Freeform 537"/>
              <p:cNvSpPr>
                <a:spLocks/>
              </p:cNvSpPr>
              <p:nvPr/>
            </p:nvSpPr>
            <p:spPr bwMode="auto">
              <a:xfrm>
                <a:off x="644" y="3799"/>
                <a:ext cx="41" cy="31"/>
              </a:xfrm>
              <a:custGeom>
                <a:avLst/>
                <a:gdLst>
                  <a:gd name="T0" fmla="*/ 41 w 41"/>
                  <a:gd name="T1" fmla="*/ 15 h 31"/>
                  <a:gd name="T2" fmla="*/ 35 w 41"/>
                  <a:gd name="T3" fmla="*/ 4 h 31"/>
                  <a:gd name="T4" fmla="*/ 21 w 41"/>
                  <a:gd name="T5" fmla="*/ 0 h 31"/>
                  <a:gd name="T6" fmla="*/ 6 w 41"/>
                  <a:gd name="T7" fmla="*/ 4 h 31"/>
                  <a:gd name="T8" fmla="*/ 0 w 41"/>
                  <a:gd name="T9" fmla="*/ 15 h 31"/>
                  <a:gd name="T10" fmla="*/ 6 w 41"/>
                  <a:gd name="T11" fmla="*/ 26 h 31"/>
                  <a:gd name="T12" fmla="*/ 21 w 41"/>
                  <a:gd name="T13" fmla="*/ 31 h 31"/>
                  <a:gd name="T14" fmla="*/ 35 w 41"/>
                  <a:gd name="T15" fmla="*/ 26 h 31"/>
                  <a:gd name="T16" fmla="*/ 41 w 41"/>
                  <a:gd name="T17" fmla="*/ 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31"/>
                  <a:gd name="T29" fmla="*/ 41 w 4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31">
                    <a:moveTo>
                      <a:pt x="41" y="15"/>
                    </a:moveTo>
                    <a:lnTo>
                      <a:pt x="35" y="4"/>
                    </a:lnTo>
                    <a:lnTo>
                      <a:pt x="21" y="0"/>
                    </a:lnTo>
                    <a:lnTo>
                      <a:pt x="6" y="4"/>
                    </a:lnTo>
                    <a:lnTo>
                      <a:pt x="0" y="15"/>
                    </a:lnTo>
                    <a:lnTo>
                      <a:pt x="6" y="26"/>
                    </a:lnTo>
                    <a:lnTo>
                      <a:pt x="21" y="31"/>
                    </a:lnTo>
                    <a:lnTo>
                      <a:pt x="35" y="26"/>
                    </a:lnTo>
                    <a:lnTo>
                      <a:pt x="41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47" name="Group 541"/>
            <p:cNvGrpSpPr>
              <a:grpSpLocks/>
            </p:cNvGrpSpPr>
            <p:nvPr/>
          </p:nvGrpSpPr>
          <p:grpSpPr bwMode="auto">
            <a:xfrm>
              <a:off x="2578451" y="3577149"/>
              <a:ext cx="66902" cy="47121"/>
              <a:chOff x="781" y="3789"/>
              <a:chExt cx="55" cy="41"/>
            </a:xfrm>
          </p:grpSpPr>
          <p:sp>
            <p:nvSpPr>
              <p:cNvPr id="22324" name="Freeform 539"/>
              <p:cNvSpPr>
                <a:spLocks/>
              </p:cNvSpPr>
              <p:nvPr/>
            </p:nvSpPr>
            <p:spPr bwMode="auto">
              <a:xfrm>
                <a:off x="781" y="3789"/>
                <a:ext cx="55" cy="41"/>
              </a:xfrm>
              <a:custGeom>
                <a:avLst/>
                <a:gdLst>
                  <a:gd name="T0" fmla="*/ 55 w 55"/>
                  <a:gd name="T1" fmla="*/ 20 h 41"/>
                  <a:gd name="T2" fmla="*/ 47 w 55"/>
                  <a:gd name="T3" fmla="*/ 5 h 41"/>
                  <a:gd name="T4" fmla="*/ 27 w 55"/>
                  <a:gd name="T5" fmla="*/ 0 h 41"/>
                  <a:gd name="T6" fmla="*/ 8 w 55"/>
                  <a:gd name="T7" fmla="*/ 5 h 41"/>
                  <a:gd name="T8" fmla="*/ 0 w 55"/>
                  <a:gd name="T9" fmla="*/ 20 h 41"/>
                  <a:gd name="T10" fmla="*/ 8 w 55"/>
                  <a:gd name="T11" fmla="*/ 34 h 41"/>
                  <a:gd name="T12" fmla="*/ 27 w 55"/>
                  <a:gd name="T13" fmla="*/ 41 h 41"/>
                  <a:gd name="T14" fmla="*/ 47 w 55"/>
                  <a:gd name="T15" fmla="*/ 34 h 41"/>
                  <a:gd name="T16" fmla="*/ 55 w 55"/>
                  <a:gd name="T17" fmla="*/ 2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41"/>
                  <a:gd name="T29" fmla="*/ 55 w 5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41">
                    <a:moveTo>
                      <a:pt x="55" y="20"/>
                    </a:moveTo>
                    <a:lnTo>
                      <a:pt x="47" y="5"/>
                    </a:lnTo>
                    <a:lnTo>
                      <a:pt x="27" y="0"/>
                    </a:lnTo>
                    <a:lnTo>
                      <a:pt x="8" y="5"/>
                    </a:lnTo>
                    <a:lnTo>
                      <a:pt x="0" y="20"/>
                    </a:lnTo>
                    <a:lnTo>
                      <a:pt x="8" y="34"/>
                    </a:lnTo>
                    <a:lnTo>
                      <a:pt x="27" y="41"/>
                    </a:lnTo>
                    <a:lnTo>
                      <a:pt x="47" y="34"/>
                    </a:lnTo>
                    <a:lnTo>
                      <a:pt x="55" y="2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5" name="Freeform 540"/>
              <p:cNvSpPr>
                <a:spLocks/>
              </p:cNvSpPr>
              <p:nvPr/>
            </p:nvSpPr>
            <p:spPr bwMode="auto">
              <a:xfrm>
                <a:off x="781" y="3789"/>
                <a:ext cx="55" cy="41"/>
              </a:xfrm>
              <a:custGeom>
                <a:avLst/>
                <a:gdLst>
                  <a:gd name="T0" fmla="*/ 55 w 55"/>
                  <a:gd name="T1" fmla="*/ 20 h 41"/>
                  <a:gd name="T2" fmla="*/ 47 w 55"/>
                  <a:gd name="T3" fmla="*/ 5 h 41"/>
                  <a:gd name="T4" fmla="*/ 27 w 55"/>
                  <a:gd name="T5" fmla="*/ 0 h 41"/>
                  <a:gd name="T6" fmla="*/ 8 w 55"/>
                  <a:gd name="T7" fmla="*/ 5 h 41"/>
                  <a:gd name="T8" fmla="*/ 0 w 55"/>
                  <a:gd name="T9" fmla="*/ 20 h 41"/>
                  <a:gd name="T10" fmla="*/ 8 w 55"/>
                  <a:gd name="T11" fmla="*/ 34 h 41"/>
                  <a:gd name="T12" fmla="*/ 27 w 55"/>
                  <a:gd name="T13" fmla="*/ 41 h 41"/>
                  <a:gd name="T14" fmla="*/ 47 w 55"/>
                  <a:gd name="T15" fmla="*/ 34 h 41"/>
                  <a:gd name="T16" fmla="*/ 55 w 55"/>
                  <a:gd name="T17" fmla="*/ 2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41"/>
                  <a:gd name="T29" fmla="*/ 55 w 5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41">
                    <a:moveTo>
                      <a:pt x="55" y="20"/>
                    </a:moveTo>
                    <a:lnTo>
                      <a:pt x="47" y="5"/>
                    </a:lnTo>
                    <a:lnTo>
                      <a:pt x="27" y="0"/>
                    </a:lnTo>
                    <a:lnTo>
                      <a:pt x="8" y="5"/>
                    </a:lnTo>
                    <a:lnTo>
                      <a:pt x="0" y="20"/>
                    </a:lnTo>
                    <a:lnTo>
                      <a:pt x="8" y="34"/>
                    </a:lnTo>
                    <a:lnTo>
                      <a:pt x="27" y="41"/>
                    </a:lnTo>
                    <a:lnTo>
                      <a:pt x="47" y="34"/>
                    </a:lnTo>
                    <a:lnTo>
                      <a:pt x="55" y="2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48" name="Group 544"/>
            <p:cNvGrpSpPr>
              <a:grpSpLocks/>
            </p:cNvGrpSpPr>
            <p:nvPr/>
          </p:nvGrpSpPr>
          <p:grpSpPr bwMode="auto">
            <a:xfrm>
              <a:off x="2392342" y="3497849"/>
              <a:ext cx="80282" cy="27583"/>
              <a:chOff x="628" y="3720"/>
              <a:chExt cx="66" cy="24"/>
            </a:xfrm>
          </p:grpSpPr>
          <p:sp>
            <p:nvSpPr>
              <p:cNvPr id="22322" name="Freeform 542"/>
              <p:cNvSpPr>
                <a:spLocks/>
              </p:cNvSpPr>
              <p:nvPr/>
            </p:nvSpPr>
            <p:spPr bwMode="auto">
              <a:xfrm>
                <a:off x="628" y="3720"/>
                <a:ext cx="66" cy="24"/>
              </a:xfrm>
              <a:custGeom>
                <a:avLst/>
                <a:gdLst>
                  <a:gd name="T0" fmla="*/ 66 w 66"/>
                  <a:gd name="T1" fmla="*/ 12 h 24"/>
                  <a:gd name="T2" fmla="*/ 57 w 66"/>
                  <a:gd name="T3" fmla="*/ 3 h 24"/>
                  <a:gd name="T4" fmla="*/ 33 w 66"/>
                  <a:gd name="T5" fmla="*/ 0 h 24"/>
                  <a:gd name="T6" fmla="*/ 10 w 66"/>
                  <a:gd name="T7" fmla="*/ 3 h 24"/>
                  <a:gd name="T8" fmla="*/ 0 w 66"/>
                  <a:gd name="T9" fmla="*/ 12 h 24"/>
                  <a:gd name="T10" fmla="*/ 10 w 66"/>
                  <a:gd name="T11" fmla="*/ 20 h 24"/>
                  <a:gd name="T12" fmla="*/ 33 w 66"/>
                  <a:gd name="T13" fmla="*/ 24 h 24"/>
                  <a:gd name="T14" fmla="*/ 57 w 66"/>
                  <a:gd name="T15" fmla="*/ 20 h 24"/>
                  <a:gd name="T16" fmla="*/ 66 w 66"/>
                  <a:gd name="T17" fmla="*/ 12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24"/>
                  <a:gd name="T29" fmla="*/ 66 w 66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24">
                    <a:moveTo>
                      <a:pt x="66" y="12"/>
                    </a:moveTo>
                    <a:lnTo>
                      <a:pt x="57" y="3"/>
                    </a:lnTo>
                    <a:lnTo>
                      <a:pt x="33" y="0"/>
                    </a:lnTo>
                    <a:lnTo>
                      <a:pt x="10" y="3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33" y="24"/>
                    </a:lnTo>
                    <a:lnTo>
                      <a:pt x="57" y="2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3" name="Freeform 543"/>
              <p:cNvSpPr>
                <a:spLocks/>
              </p:cNvSpPr>
              <p:nvPr/>
            </p:nvSpPr>
            <p:spPr bwMode="auto">
              <a:xfrm>
                <a:off x="628" y="3720"/>
                <a:ext cx="66" cy="24"/>
              </a:xfrm>
              <a:custGeom>
                <a:avLst/>
                <a:gdLst>
                  <a:gd name="T0" fmla="*/ 66 w 66"/>
                  <a:gd name="T1" fmla="*/ 12 h 24"/>
                  <a:gd name="T2" fmla="*/ 57 w 66"/>
                  <a:gd name="T3" fmla="*/ 3 h 24"/>
                  <a:gd name="T4" fmla="*/ 33 w 66"/>
                  <a:gd name="T5" fmla="*/ 0 h 24"/>
                  <a:gd name="T6" fmla="*/ 10 w 66"/>
                  <a:gd name="T7" fmla="*/ 3 h 24"/>
                  <a:gd name="T8" fmla="*/ 0 w 66"/>
                  <a:gd name="T9" fmla="*/ 12 h 24"/>
                  <a:gd name="T10" fmla="*/ 10 w 66"/>
                  <a:gd name="T11" fmla="*/ 20 h 24"/>
                  <a:gd name="T12" fmla="*/ 33 w 66"/>
                  <a:gd name="T13" fmla="*/ 24 h 24"/>
                  <a:gd name="T14" fmla="*/ 57 w 66"/>
                  <a:gd name="T15" fmla="*/ 20 h 24"/>
                  <a:gd name="T16" fmla="*/ 66 w 66"/>
                  <a:gd name="T17" fmla="*/ 12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24"/>
                  <a:gd name="T29" fmla="*/ 66 w 66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24">
                    <a:moveTo>
                      <a:pt x="66" y="12"/>
                    </a:moveTo>
                    <a:lnTo>
                      <a:pt x="57" y="3"/>
                    </a:lnTo>
                    <a:lnTo>
                      <a:pt x="33" y="0"/>
                    </a:lnTo>
                    <a:lnTo>
                      <a:pt x="10" y="3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33" y="24"/>
                    </a:lnTo>
                    <a:lnTo>
                      <a:pt x="57" y="20"/>
                    </a:lnTo>
                    <a:lnTo>
                      <a:pt x="66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49" name="Group 547"/>
            <p:cNvGrpSpPr>
              <a:grpSpLocks/>
            </p:cNvGrpSpPr>
            <p:nvPr/>
          </p:nvGrpSpPr>
          <p:grpSpPr bwMode="auto">
            <a:xfrm>
              <a:off x="2425185" y="3543820"/>
              <a:ext cx="62037" cy="33329"/>
              <a:chOff x="655" y="3760"/>
              <a:chExt cx="51" cy="29"/>
            </a:xfrm>
          </p:grpSpPr>
          <p:sp>
            <p:nvSpPr>
              <p:cNvPr id="22320" name="Freeform 545"/>
              <p:cNvSpPr>
                <a:spLocks/>
              </p:cNvSpPr>
              <p:nvPr/>
            </p:nvSpPr>
            <p:spPr bwMode="auto">
              <a:xfrm>
                <a:off x="655" y="3760"/>
                <a:ext cx="51" cy="29"/>
              </a:xfrm>
              <a:custGeom>
                <a:avLst/>
                <a:gdLst>
                  <a:gd name="T0" fmla="*/ 51 w 51"/>
                  <a:gd name="T1" fmla="*/ 15 h 29"/>
                  <a:gd name="T2" fmla="*/ 43 w 51"/>
                  <a:gd name="T3" fmla="*/ 4 h 29"/>
                  <a:gd name="T4" fmla="*/ 26 w 51"/>
                  <a:gd name="T5" fmla="*/ 0 h 29"/>
                  <a:gd name="T6" fmla="*/ 8 w 51"/>
                  <a:gd name="T7" fmla="*/ 4 h 29"/>
                  <a:gd name="T8" fmla="*/ 0 w 51"/>
                  <a:gd name="T9" fmla="*/ 15 h 29"/>
                  <a:gd name="T10" fmla="*/ 8 w 51"/>
                  <a:gd name="T11" fmla="*/ 24 h 29"/>
                  <a:gd name="T12" fmla="*/ 26 w 51"/>
                  <a:gd name="T13" fmla="*/ 29 h 29"/>
                  <a:gd name="T14" fmla="*/ 43 w 51"/>
                  <a:gd name="T15" fmla="*/ 24 h 29"/>
                  <a:gd name="T16" fmla="*/ 51 w 51"/>
                  <a:gd name="T17" fmla="*/ 15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29"/>
                  <a:gd name="T29" fmla="*/ 51 w 5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29">
                    <a:moveTo>
                      <a:pt x="51" y="15"/>
                    </a:moveTo>
                    <a:lnTo>
                      <a:pt x="43" y="4"/>
                    </a:lnTo>
                    <a:lnTo>
                      <a:pt x="26" y="0"/>
                    </a:lnTo>
                    <a:lnTo>
                      <a:pt x="8" y="4"/>
                    </a:lnTo>
                    <a:lnTo>
                      <a:pt x="0" y="15"/>
                    </a:lnTo>
                    <a:lnTo>
                      <a:pt x="8" y="24"/>
                    </a:lnTo>
                    <a:lnTo>
                      <a:pt x="26" y="29"/>
                    </a:lnTo>
                    <a:lnTo>
                      <a:pt x="43" y="24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1" name="Freeform 546"/>
              <p:cNvSpPr>
                <a:spLocks/>
              </p:cNvSpPr>
              <p:nvPr/>
            </p:nvSpPr>
            <p:spPr bwMode="auto">
              <a:xfrm>
                <a:off x="655" y="3760"/>
                <a:ext cx="51" cy="29"/>
              </a:xfrm>
              <a:custGeom>
                <a:avLst/>
                <a:gdLst>
                  <a:gd name="T0" fmla="*/ 51 w 51"/>
                  <a:gd name="T1" fmla="*/ 15 h 29"/>
                  <a:gd name="T2" fmla="*/ 43 w 51"/>
                  <a:gd name="T3" fmla="*/ 4 h 29"/>
                  <a:gd name="T4" fmla="*/ 26 w 51"/>
                  <a:gd name="T5" fmla="*/ 0 h 29"/>
                  <a:gd name="T6" fmla="*/ 8 w 51"/>
                  <a:gd name="T7" fmla="*/ 4 h 29"/>
                  <a:gd name="T8" fmla="*/ 0 w 51"/>
                  <a:gd name="T9" fmla="*/ 15 h 29"/>
                  <a:gd name="T10" fmla="*/ 8 w 51"/>
                  <a:gd name="T11" fmla="*/ 24 h 29"/>
                  <a:gd name="T12" fmla="*/ 26 w 51"/>
                  <a:gd name="T13" fmla="*/ 29 h 29"/>
                  <a:gd name="T14" fmla="*/ 43 w 51"/>
                  <a:gd name="T15" fmla="*/ 24 h 29"/>
                  <a:gd name="T16" fmla="*/ 51 w 51"/>
                  <a:gd name="T17" fmla="*/ 15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29"/>
                  <a:gd name="T29" fmla="*/ 51 w 5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29">
                    <a:moveTo>
                      <a:pt x="51" y="15"/>
                    </a:moveTo>
                    <a:lnTo>
                      <a:pt x="43" y="4"/>
                    </a:lnTo>
                    <a:lnTo>
                      <a:pt x="26" y="0"/>
                    </a:lnTo>
                    <a:lnTo>
                      <a:pt x="8" y="4"/>
                    </a:lnTo>
                    <a:lnTo>
                      <a:pt x="0" y="15"/>
                    </a:lnTo>
                    <a:lnTo>
                      <a:pt x="8" y="24"/>
                    </a:lnTo>
                    <a:lnTo>
                      <a:pt x="26" y="29"/>
                    </a:lnTo>
                    <a:lnTo>
                      <a:pt x="43" y="24"/>
                    </a:lnTo>
                    <a:lnTo>
                      <a:pt x="51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50" name="Group 550"/>
            <p:cNvGrpSpPr>
              <a:grpSpLocks/>
            </p:cNvGrpSpPr>
            <p:nvPr/>
          </p:nvGrpSpPr>
          <p:grpSpPr bwMode="auto">
            <a:xfrm>
              <a:off x="2348552" y="3584045"/>
              <a:ext cx="54738" cy="33329"/>
              <a:chOff x="592" y="3795"/>
              <a:chExt cx="45" cy="29"/>
            </a:xfrm>
          </p:grpSpPr>
          <p:sp>
            <p:nvSpPr>
              <p:cNvPr id="22318" name="Freeform 548"/>
              <p:cNvSpPr>
                <a:spLocks/>
              </p:cNvSpPr>
              <p:nvPr/>
            </p:nvSpPr>
            <p:spPr bwMode="auto">
              <a:xfrm>
                <a:off x="592" y="3795"/>
                <a:ext cx="45" cy="29"/>
              </a:xfrm>
              <a:custGeom>
                <a:avLst/>
                <a:gdLst>
                  <a:gd name="T0" fmla="*/ 45 w 45"/>
                  <a:gd name="T1" fmla="*/ 14 h 29"/>
                  <a:gd name="T2" fmla="*/ 38 w 45"/>
                  <a:gd name="T3" fmla="*/ 4 h 29"/>
                  <a:gd name="T4" fmla="*/ 22 w 45"/>
                  <a:gd name="T5" fmla="*/ 0 h 29"/>
                  <a:gd name="T6" fmla="*/ 6 w 45"/>
                  <a:gd name="T7" fmla="*/ 4 h 29"/>
                  <a:gd name="T8" fmla="*/ 0 w 45"/>
                  <a:gd name="T9" fmla="*/ 14 h 29"/>
                  <a:gd name="T10" fmla="*/ 6 w 45"/>
                  <a:gd name="T11" fmla="*/ 24 h 29"/>
                  <a:gd name="T12" fmla="*/ 22 w 45"/>
                  <a:gd name="T13" fmla="*/ 29 h 29"/>
                  <a:gd name="T14" fmla="*/ 38 w 45"/>
                  <a:gd name="T15" fmla="*/ 24 h 29"/>
                  <a:gd name="T16" fmla="*/ 45 w 45"/>
                  <a:gd name="T17" fmla="*/ 14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9"/>
                  <a:gd name="T29" fmla="*/ 45 w 45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9">
                    <a:moveTo>
                      <a:pt x="45" y="14"/>
                    </a:moveTo>
                    <a:lnTo>
                      <a:pt x="38" y="4"/>
                    </a:lnTo>
                    <a:lnTo>
                      <a:pt x="22" y="0"/>
                    </a:lnTo>
                    <a:lnTo>
                      <a:pt x="6" y="4"/>
                    </a:lnTo>
                    <a:lnTo>
                      <a:pt x="0" y="14"/>
                    </a:lnTo>
                    <a:lnTo>
                      <a:pt x="6" y="24"/>
                    </a:lnTo>
                    <a:lnTo>
                      <a:pt x="22" y="29"/>
                    </a:lnTo>
                    <a:lnTo>
                      <a:pt x="38" y="24"/>
                    </a:ln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9" name="Freeform 549"/>
              <p:cNvSpPr>
                <a:spLocks/>
              </p:cNvSpPr>
              <p:nvPr/>
            </p:nvSpPr>
            <p:spPr bwMode="auto">
              <a:xfrm>
                <a:off x="592" y="3795"/>
                <a:ext cx="45" cy="29"/>
              </a:xfrm>
              <a:custGeom>
                <a:avLst/>
                <a:gdLst>
                  <a:gd name="T0" fmla="*/ 45 w 45"/>
                  <a:gd name="T1" fmla="*/ 14 h 29"/>
                  <a:gd name="T2" fmla="*/ 38 w 45"/>
                  <a:gd name="T3" fmla="*/ 4 h 29"/>
                  <a:gd name="T4" fmla="*/ 22 w 45"/>
                  <a:gd name="T5" fmla="*/ 0 h 29"/>
                  <a:gd name="T6" fmla="*/ 6 w 45"/>
                  <a:gd name="T7" fmla="*/ 4 h 29"/>
                  <a:gd name="T8" fmla="*/ 0 w 45"/>
                  <a:gd name="T9" fmla="*/ 14 h 29"/>
                  <a:gd name="T10" fmla="*/ 6 w 45"/>
                  <a:gd name="T11" fmla="*/ 24 h 29"/>
                  <a:gd name="T12" fmla="*/ 22 w 45"/>
                  <a:gd name="T13" fmla="*/ 29 h 29"/>
                  <a:gd name="T14" fmla="*/ 38 w 45"/>
                  <a:gd name="T15" fmla="*/ 24 h 29"/>
                  <a:gd name="T16" fmla="*/ 45 w 45"/>
                  <a:gd name="T17" fmla="*/ 14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9"/>
                  <a:gd name="T29" fmla="*/ 45 w 45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9">
                    <a:moveTo>
                      <a:pt x="45" y="14"/>
                    </a:moveTo>
                    <a:lnTo>
                      <a:pt x="38" y="4"/>
                    </a:lnTo>
                    <a:lnTo>
                      <a:pt x="22" y="0"/>
                    </a:lnTo>
                    <a:lnTo>
                      <a:pt x="6" y="4"/>
                    </a:lnTo>
                    <a:lnTo>
                      <a:pt x="0" y="14"/>
                    </a:lnTo>
                    <a:lnTo>
                      <a:pt x="6" y="24"/>
                    </a:lnTo>
                    <a:lnTo>
                      <a:pt x="22" y="29"/>
                    </a:lnTo>
                    <a:lnTo>
                      <a:pt x="38" y="24"/>
                    </a:lnTo>
                    <a:lnTo>
                      <a:pt x="45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51" name="Group 553"/>
            <p:cNvGrpSpPr>
              <a:grpSpLocks/>
            </p:cNvGrpSpPr>
            <p:nvPr/>
          </p:nvGrpSpPr>
          <p:grpSpPr bwMode="auto">
            <a:xfrm>
              <a:off x="2621024" y="3543820"/>
              <a:ext cx="35276" cy="26434"/>
              <a:chOff x="816" y="3760"/>
              <a:chExt cx="29" cy="23"/>
            </a:xfrm>
          </p:grpSpPr>
          <p:sp>
            <p:nvSpPr>
              <p:cNvPr id="22316" name="Freeform 551"/>
              <p:cNvSpPr>
                <a:spLocks/>
              </p:cNvSpPr>
              <p:nvPr/>
            </p:nvSpPr>
            <p:spPr bwMode="auto">
              <a:xfrm>
                <a:off x="816" y="3760"/>
                <a:ext cx="29" cy="23"/>
              </a:xfrm>
              <a:custGeom>
                <a:avLst/>
                <a:gdLst>
                  <a:gd name="T0" fmla="*/ 29 w 29"/>
                  <a:gd name="T1" fmla="*/ 12 h 23"/>
                  <a:gd name="T2" fmla="*/ 24 w 29"/>
                  <a:gd name="T3" fmla="*/ 3 h 23"/>
                  <a:gd name="T4" fmla="*/ 15 w 29"/>
                  <a:gd name="T5" fmla="*/ 0 h 23"/>
                  <a:gd name="T6" fmla="*/ 3 w 29"/>
                  <a:gd name="T7" fmla="*/ 3 h 23"/>
                  <a:gd name="T8" fmla="*/ 0 w 29"/>
                  <a:gd name="T9" fmla="*/ 12 h 23"/>
                  <a:gd name="T10" fmla="*/ 3 w 29"/>
                  <a:gd name="T11" fmla="*/ 20 h 23"/>
                  <a:gd name="T12" fmla="*/ 15 w 29"/>
                  <a:gd name="T13" fmla="*/ 23 h 23"/>
                  <a:gd name="T14" fmla="*/ 24 w 29"/>
                  <a:gd name="T15" fmla="*/ 20 h 23"/>
                  <a:gd name="T16" fmla="*/ 29 w 29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3"/>
                  <a:gd name="T29" fmla="*/ 29 w 29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3">
                    <a:moveTo>
                      <a:pt x="29" y="12"/>
                    </a:moveTo>
                    <a:lnTo>
                      <a:pt x="24" y="3"/>
                    </a:lnTo>
                    <a:lnTo>
                      <a:pt x="15" y="0"/>
                    </a:lnTo>
                    <a:lnTo>
                      <a:pt x="3" y="3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5" y="23"/>
                    </a:lnTo>
                    <a:lnTo>
                      <a:pt x="24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7" name="Freeform 552"/>
              <p:cNvSpPr>
                <a:spLocks/>
              </p:cNvSpPr>
              <p:nvPr/>
            </p:nvSpPr>
            <p:spPr bwMode="auto">
              <a:xfrm>
                <a:off x="816" y="3760"/>
                <a:ext cx="29" cy="23"/>
              </a:xfrm>
              <a:custGeom>
                <a:avLst/>
                <a:gdLst>
                  <a:gd name="T0" fmla="*/ 29 w 29"/>
                  <a:gd name="T1" fmla="*/ 12 h 23"/>
                  <a:gd name="T2" fmla="*/ 24 w 29"/>
                  <a:gd name="T3" fmla="*/ 3 h 23"/>
                  <a:gd name="T4" fmla="*/ 15 w 29"/>
                  <a:gd name="T5" fmla="*/ 0 h 23"/>
                  <a:gd name="T6" fmla="*/ 3 w 29"/>
                  <a:gd name="T7" fmla="*/ 3 h 23"/>
                  <a:gd name="T8" fmla="*/ 0 w 29"/>
                  <a:gd name="T9" fmla="*/ 12 h 23"/>
                  <a:gd name="T10" fmla="*/ 3 w 29"/>
                  <a:gd name="T11" fmla="*/ 20 h 23"/>
                  <a:gd name="T12" fmla="*/ 15 w 29"/>
                  <a:gd name="T13" fmla="*/ 23 h 23"/>
                  <a:gd name="T14" fmla="*/ 24 w 29"/>
                  <a:gd name="T15" fmla="*/ 20 h 23"/>
                  <a:gd name="T16" fmla="*/ 29 w 29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3"/>
                  <a:gd name="T29" fmla="*/ 29 w 29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3">
                    <a:moveTo>
                      <a:pt x="29" y="12"/>
                    </a:moveTo>
                    <a:lnTo>
                      <a:pt x="24" y="3"/>
                    </a:lnTo>
                    <a:lnTo>
                      <a:pt x="15" y="0"/>
                    </a:lnTo>
                    <a:lnTo>
                      <a:pt x="3" y="3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5" y="23"/>
                    </a:lnTo>
                    <a:lnTo>
                      <a:pt x="24" y="20"/>
                    </a:lnTo>
                    <a:lnTo>
                      <a:pt x="29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754" name="Freeform 554"/>
            <p:cNvSpPr>
              <a:spLocks/>
            </p:cNvSpPr>
            <p:nvPr/>
          </p:nvSpPr>
          <p:spPr bwMode="auto">
            <a:xfrm>
              <a:off x="1981200" y="3497849"/>
              <a:ext cx="1031504" cy="151705"/>
            </a:xfrm>
            <a:custGeom>
              <a:avLst/>
              <a:gdLst>
                <a:gd name="T0" fmla="*/ 1254717516 w 848"/>
                <a:gd name="T1" fmla="*/ 87176354 h 132"/>
                <a:gd name="T2" fmla="*/ 1241400414 w 848"/>
                <a:gd name="T3" fmla="*/ 68684425 h 132"/>
                <a:gd name="T4" fmla="*/ 1204411032 w 848"/>
                <a:gd name="T5" fmla="*/ 52833558 h 132"/>
                <a:gd name="T6" fmla="*/ 1148184349 w 848"/>
                <a:gd name="T7" fmla="*/ 38304363 h 132"/>
                <a:gd name="T8" fmla="*/ 1071244877 w 848"/>
                <a:gd name="T9" fmla="*/ 25095682 h 132"/>
                <a:gd name="T10" fmla="*/ 976549674 w 848"/>
                <a:gd name="T11" fmla="*/ 13208677 h 132"/>
                <a:gd name="T12" fmla="*/ 871495644 w 848"/>
                <a:gd name="T13" fmla="*/ 6603764 h 132"/>
                <a:gd name="T14" fmla="*/ 753126945 w 848"/>
                <a:gd name="T15" fmla="*/ 1320523 h 132"/>
                <a:gd name="T16" fmla="*/ 627358758 w 848"/>
                <a:gd name="T17" fmla="*/ 0 h 132"/>
                <a:gd name="T18" fmla="*/ 500111585 w 848"/>
                <a:gd name="T19" fmla="*/ 1320523 h 132"/>
                <a:gd name="T20" fmla="*/ 383222024 w 848"/>
                <a:gd name="T21" fmla="*/ 6603764 h 132"/>
                <a:gd name="T22" fmla="*/ 275209643 w 848"/>
                <a:gd name="T23" fmla="*/ 13208677 h 132"/>
                <a:gd name="T24" fmla="*/ 181993578 w 848"/>
                <a:gd name="T25" fmla="*/ 25095682 h 132"/>
                <a:gd name="T26" fmla="*/ 106533205 w 848"/>
                <a:gd name="T27" fmla="*/ 38304363 h 132"/>
                <a:gd name="T28" fmla="*/ 48827366 w 848"/>
                <a:gd name="T29" fmla="*/ 52833558 h 132"/>
                <a:gd name="T30" fmla="*/ 11836753 w 848"/>
                <a:gd name="T31" fmla="*/ 68684425 h 132"/>
                <a:gd name="T32" fmla="*/ 0 w 848"/>
                <a:gd name="T33" fmla="*/ 87176354 h 132"/>
                <a:gd name="T34" fmla="*/ 11836753 w 848"/>
                <a:gd name="T35" fmla="*/ 104346594 h 132"/>
                <a:gd name="T36" fmla="*/ 48827366 w 848"/>
                <a:gd name="T37" fmla="*/ 121517983 h 132"/>
                <a:gd name="T38" fmla="*/ 106533205 w 848"/>
                <a:gd name="T39" fmla="*/ 136047178 h 132"/>
                <a:gd name="T40" fmla="*/ 181993578 w 848"/>
                <a:gd name="T41" fmla="*/ 149255851 h 132"/>
                <a:gd name="T42" fmla="*/ 275209643 w 848"/>
                <a:gd name="T43" fmla="*/ 159822365 h 132"/>
                <a:gd name="T44" fmla="*/ 383222024 w 848"/>
                <a:gd name="T45" fmla="*/ 167747798 h 132"/>
                <a:gd name="T46" fmla="*/ 500111585 w 848"/>
                <a:gd name="T47" fmla="*/ 173031037 h 132"/>
                <a:gd name="T48" fmla="*/ 627358758 w 848"/>
                <a:gd name="T49" fmla="*/ 174351560 h 132"/>
                <a:gd name="T50" fmla="*/ 753126945 w 848"/>
                <a:gd name="T51" fmla="*/ 173031037 h 132"/>
                <a:gd name="T52" fmla="*/ 871495644 w 848"/>
                <a:gd name="T53" fmla="*/ 167747798 h 132"/>
                <a:gd name="T54" fmla="*/ 976549674 w 848"/>
                <a:gd name="T55" fmla="*/ 159822365 h 132"/>
                <a:gd name="T56" fmla="*/ 1071244877 w 848"/>
                <a:gd name="T57" fmla="*/ 149255851 h 132"/>
                <a:gd name="T58" fmla="*/ 1148184349 w 848"/>
                <a:gd name="T59" fmla="*/ 136047178 h 132"/>
                <a:gd name="T60" fmla="*/ 1204411032 w 848"/>
                <a:gd name="T61" fmla="*/ 121517983 h 132"/>
                <a:gd name="T62" fmla="*/ 1241400414 w 848"/>
                <a:gd name="T63" fmla="*/ 104346594 h 132"/>
                <a:gd name="T64" fmla="*/ 1254717516 w 848"/>
                <a:gd name="T65" fmla="*/ 87176354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8"/>
                <a:gd name="T100" fmla="*/ 0 h 132"/>
                <a:gd name="T101" fmla="*/ 848 w 848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8" h="132">
                  <a:moveTo>
                    <a:pt x="848" y="66"/>
                  </a:moveTo>
                  <a:lnTo>
                    <a:pt x="839" y="52"/>
                  </a:lnTo>
                  <a:lnTo>
                    <a:pt x="814" y="40"/>
                  </a:lnTo>
                  <a:lnTo>
                    <a:pt x="776" y="29"/>
                  </a:lnTo>
                  <a:lnTo>
                    <a:pt x="724" y="19"/>
                  </a:lnTo>
                  <a:lnTo>
                    <a:pt x="660" y="10"/>
                  </a:lnTo>
                  <a:lnTo>
                    <a:pt x="589" y="5"/>
                  </a:lnTo>
                  <a:lnTo>
                    <a:pt x="509" y="1"/>
                  </a:lnTo>
                  <a:lnTo>
                    <a:pt x="424" y="0"/>
                  </a:lnTo>
                  <a:lnTo>
                    <a:pt x="338" y="1"/>
                  </a:lnTo>
                  <a:lnTo>
                    <a:pt x="259" y="5"/>
                  </a:lnTo>
                  <a:lnTo>
                    <a:pt x="186" y="10"/>
                  </a:lnTo>
                  <a:lnTo>
                    <a:pt x="123" y="19"/>
                  </a:lnTo>
                  <a:lnTo>
                    <a:pt x="72" y="29"/>
                  </a:lnTo>
                  <a:lnTo>
                    <a:pt x="33" y="40"/>
                  </a:lnTo>
                  <a:lnTo>
                    <a:pt x="8" y="52"/>
                  </a:lnTo>
                  <a:lnTo>
                    <a:pt x="0" y="66"/>
                  </a:lnTo>
                  <a:lnTo>
                    <a:pt x="8" y="79"/>
                  </a:lnTo>
                  <a:lnTo>
                    <a:pt x="33" y="92"/>
                  </a:lnTo>
                  <a:lnTo>
                    <a:pt x="72" y="103"/>
                  </a:lnTo>
                  <a:lnTo>
                    <a:pt x="123" y="113"/>
                  </a:lnTo>
                  <a:lnTo>
                    <a:pt x="186" y="121"/>
                  </a:lnTo>
                  <a:lnTo>
                    <a:pt x="259" y="127"/>
                  </a:lnTo>
                  <a:lnTo>
                    <a:pt x="338" y="131"/>
                  </a:lnTo>
                  <a:lnTo>
                    <a:pt x="424" y="132"/>
                  </a:lnTo>
                  <a:lnTo>
                    <a:pt x="509" y="131"/>
                  </a:lnTo>
                  <a:lnTo>
                    <a:pt x="589" y="127"/>
                  </a:lnTo>
                  <a:lnTo>
                    <a:pt x="660" y="121"/>
                  </a:lnTo>
                  <a:lnTo>
                    <a:pt x="724" y="113"/>
                  </a:lnTo>
                  <a:lnTo>
                    <a:pt x="776" y="103"/>
                  </a:lnTo>
                  <a:lnTo>
                    <a:pt x="814" y="92"/>
                  </a:lnTo>
                  <a:lnTo>
                    <a:pt x="839" y="79"/>
                  </a:lnTo>
                  <a:lnTo>
                    <a:pt x="848" y="66"/>
                  </a:lnTo>
                  <a:close/>
                </a:path>
              </a:pathLst>
            </a:cu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5" name="Line 555"/>
            <p:cNvSpPr>
              <a:spLocks noChangeShapeType="1"/>
            </p:cNvSpPr>
            <p:nvPr/>
          </p:nvSpPr>
          <p:spPr bwMode="auto">
            <a:xfrm flipV="1">
              <a:off x="1986066" y="3442683"/>
              <a:ext cx="1217" cy="12871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6" name="Line 556"/>
            <p:cNvSpPr>
              <a:spLocks noChangeShapeType="1"/>
            </p:cNvSpPr>
            <p:nvPr/>
          </p:nvSpPr>
          <p:spPr bwMode="auto">
            <a:xfrm flipV="1">
              <a:off x="2917825" y="3478311"/>
              <a:ext cx="3650" cy="12871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7" name="Line 557"/>
            <p:cNvSpPr>
              <a:spLocks noChangeShapeType="1"/>
            </p:cNvSpPr>
            <p:nvPr/>
          </p:nvSpPr>
          <p:spPr bwMode="auto">
            <a:xfrm flipV="1">
              <a:off x="2230562" y="3364532"/>
              <a:ext cx="3650" cy="126421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Line 558"/>
            <p:cNvSpPr>
              <a:spLocks noChangeShapeType="1"/>
            </p:cNvSpPr>
            <p:nvPr/>
          </p:nvSpPr>
          <p:spPr bwMode="auto">
            <a:xfrm flipV="1">
              <a:off x="2191637" y="3501297"/>
              <a:ext cx="1217" cy="12986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Freeform 559"/>
            <p:cNvSpPr>
              <a:spLocks/>
            </p:cNvSpPr>
            <p:nvPr/>
          </p:nvSpPr>
          <p:spPr bwMode="auto">
            <a:xfrm>
              <a:off x="1986066" y="3357636"/>
              <a:ext cx="1026638" cy="174691"/>
            </a:xfrm>
            <a:custGeom>
              <a:avLst/>
              <a:gdLst>
                <a:gd name="T0" fmla="*/ 1248798027 w 844"/>
                <a:gd name="T1" fmla="*/ 100385259 h 152"/>
                <a:gd name="T2" fmla="*/ 1235480930 w 844"/>
                <a:gd name="T3" fmla="*/ 80571630 h 152"/>
                <a:gd name="T4" fmla="*/ 1199970700 w 844"/>
                <a:gd name="T5" fmla="*/ 62079658 h 152"/>
                <a:gd name="T6" fmla="*/ 1142266119 w 844"/>
                <a:gd name="T7" fmla="*/ 44909378 h 152"/>
                <a:gd name="T8" fmla="*/ 1065325462 w 844"/>
                <a:gd name="T9" fmla="*/ 30380141 h 152"/>
                <a:gd name="T10" fmla="*/ 973588572 w 844"/>
                <a:gd name="T11" fmla="*/ 17171433 h 152"/>
                <a:gd name="T12" fmla="*/ 867056664 w 844"/>
                <a:gd name="T13" fmla="*/ 7925454 h 152"/>
                <a:gd name="T14" fmla="*/ 750167150 w 844"/>
                <a:gd name="T15" fmla="*/ 3962727 h 152"/>
                <a:gd name="T16" fmla="*/ 624399014 w 844"/>
                <a:gd name="T17" fmla="*/ 0 h 152"/>
                <a:gd name="T18" fmla="*/ 498631029 w 844"/>
                <a:gd name="T19" fmla="*/ 3962727 h 152"/>
                <a:gd name="T20" fmla="*/ 381741515 w 844"/>
                <a:gd name="T21" fmla="*/ 7925454 h 152"/>
                <a:gd name="T22" fmla="*/ 275209531 w 844"/>
                <a:gd name="T23" fmla="*/ 17171433 h 152"/>
                <a:gd name="T24" fmla="*/ 183472641 w 844"/>
                <a:gd name="T25" fmla="*/ 30380141 h 152"/>
                <a:gd name="T26" fmla="*/ 106533162 w 844"/>
                <a:gd name="T27" fmla="*/ 44909378 h 152"/>
                <a:gd name="T28" fmla="*/ 48827346 w 844"/>
                <a:gd name="T29" fmla="*/ 62079658 h 152"/>
                <a:gd name="T30" fmla="*/ 13317101 w 844"/>
                <a:gd name="T31" fmla="*/ 80571630 h 152"/>
                <a:gd name="T32" fmla="*/ 0 w 844"/>
                <a:gd name="T33" fmla="*/ 100385259 h 152"/>
                <a:gd name="T34" fmla="*/ 13317101 w 844"/>
                <a:gd name="T35" fmla="*/ 120197739 h 152"/>
                <a:gd name="T36" fmla="*/ 48827346 w 844"/>
                <a:gd name="T37" fmla="*/ 140010219 h 152"/>
                <a:gd name="T38" fmla="*/ 106533162 w 844"/>
                <a:gd name="T39" fmla="*/ 157181684 h 152"/>
                <a:gd name="T40" fmla="*/ 183472641 w 844"/>
                <a:gd name="T41" fmla="*/ 171710912 h 152"/>
                <a:gd name="T42" fmla="*/ 275209531 w 844"/>
                <a:gd name="T43" fmla="*/ 183597941 h 152"/>
                <a:gd name="T44" fmla="*/ 381741515 w 844"/>
                <a:gd name="T45" fmla="*/ 192843918 h 152"/>
                <a:gd name="T46" fmla="*/ 498631029 w 844"/>
                <a:gd name="T47" fmla="*/ 198127169 h 152"/>
                <a:gd name="T48" fmla="*/ 624399014 w 844"/>
                <a:gd name="T49" fmla="*/ 200769369 h 152"/>
                <a:gd name="T50" fmla="*/ 750167150 w 844"/>
                <a:gd name="T51" fmla="*/ 198127169 h 152"/>
                <a:gd name="T52" fmla="*/ 867056664 w 844"/>
                <a:gd name="T53" fmla="*/ 192843918 h 152"/>
                <a:gd name="T54" fmla="*/ 973588572 w 844"/>
                <a:gd name="T55" fmla="*/ 183597941 h 152"/>
                <a:gd name="T56" fmla="*/ 1065325462 w 844"/>
                <a:gd name="T57" fmla="*/ 171710912 h 152"/>
                <a:gd name="T58" fmla="*/ 1142266119 w 844"/>
                <a:gd name="T59" fmla="*/ 157181684 h 152"/>
                <a:gd name="T60" fmla="*/ 1199970700 w 844"/>
                <a:gd name="T61" fmla="*/ 140010219 h 152"/>
                <a:gd name="T62" fmla="*/ 1235480930 w 844"/>
                <a:gd name="T63" fmla="*/ 120197739 h 152"/>
                <a:gd name="T64" fmla="*/ 1248798027 w 844"/>
                <a:gd name="T65" fmla="*/ 100385259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4"/>
                <a:gd name="T100" fmla="*/ 0 h 152"/>
                <a:gd name="T101" fmla="*/ 844 w 844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4" h="152">
                  <a:moveTo>
                    <a:pt x="844" y="76"/>
                  </a:moveTo>
                  <a:lnTo>
                    <a:pt x="835" y="61"/>
                  </a:lnTo>
                  <a:lnTo>
                    <a:pt x="811" y="47"/>
                  </a:lnTo>
                  <a:lnTo>
                    <a:pt x="772" y="34"/>
                  </a:lnTo>
                  <a:lnTo>
                    <a:pt x="720" y="23"/>
                  </a:lnTo>
                  <a:lnTo>
                    <a:pt x="658" y="13"/>
                  </a:lnTo>
                  <a:lnTo>
                    <a:pt x="586" y="6"/>
                  </a:lnTo>
                  <a:lnTo>
                    <a:pt x="507" y="3"/>
                  </a:lnTo>
                  <a:lnTo>
                    <a:pt x="422" y="0"/>
                  </a:lnTo>
                  <a:lnTo>
                    <a:pt x="337" y="3"/>
                  </a:lnTo>
                  <a:lnTo>
                    <a:pt x="258" y="6"/>
                  </a:lnTo>
                  <a:lnTo>
                    <a:pt x="186" y="13"/>
                  </a:lnTo>
                  <a:lnTo>
                    <a:pt x="124" y="23"/>
                  </a:lnTo>
                  <a:lnTo>
                    <a:pt x="72" y="34"/>
                  </a:lnTo>
                  <a:lnTo>
                    <a:pt x="33" y="47"/>
                  </a:lnTo>
                  <a:lnTo>
                    <a:pt x="9" y="61"/>
                  </a:lnTo>
                  <a:lnTo>
                    <a:pt x="0" y="76"/>
                  </a:lnTo>
                  <a:lnTo>
                    <a:pt x="9" y="91"/>
                  </a:lnTo>
                  <a:lnTo>
                    <a:pt x="33" y="106"/>
                  </a:lnTo>
                  <a:lnTo>
                    <a:pt x="72" y="119"/>
                  </a:lnTo>
                  <a:lnTo>
                    <a:pt x="124" y="130"/>
                  </a:lnTo>
                  <a:lnTo>
                    <a:pt x="186" y="139"/>
                  </a:lnTo>
                  <a:lnTo>
                    <a:pt x="258" y="146"/>
                  </a:lnTo>
                  <a:lnTo>
                    <a:pt x="337" y="150"/>
                  </a:lnTo>
                  <a:lnTo>
                    <a:pt x="422" y="152"/>
                  </a:lnTo>
                  <a:lnTo>
                    <a:pt x="507" y="150"/>
                  </a:lnTo>
                  <a:lnTo>
                    <a:pt x="586" y="146"/>
                  </a:lnTo>
                  <a:lnTo>
                    <a:pt x="658" y="139"/>
                  </a:lnTo>
                  <a:lnTo>
                    <a:pt x="720" y="130"/>
                  </a:lnTo>
                  <a:lnTo>
                    <a:pt x="772" y="119"/>
                  </a:lnTo>
                  <a:lnTo>
                    <a:pt x="811" y="106"/>
                  </a:lnTo>
                  <a:lnTo>
                    <a:pt x="835" y="91"/>
                  </a:lnTo>
                  <a:lnTo>
                    <a:pt x="844" y="76"/>
                  </a:lnTo>
                  <a:close/>
                </a:path>
              </a:pathLst>
            </a:cu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Rectangle 564"/>
            <p:cNvSpPr>
              <a:spLocks noChangeArrowheads="1"/>
            </p:cNvSpPr>
            <p:nvPr/>
          </p:nvSpPr>
          <p:spPr bwMode="auto">
            <a:xfrm>
              <a:off x="3148940" y="2432003"/>
              <a:ext cx="535528" cy="89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</a:rPr>
                <a:t>Stopping screen</a:t>
              </a:r>
              <a:endParaRPr lang="en-US" sz="800" b="1"/>
            </a:p>
          </p:txBody>
        </p:sp>
        <p:grpSp>
          <p:nvGrpSpPr>
            <p:cNvPr id="21752" name="Group 570"/>
            <p:cNvGrpSpPr>
              <a:grpSpLocks/>
            </p:cNvGrpSpPr>
            <p:nvPr/>
          </p:nvGrpSpPr>
          <p:grpSpPr bwMode="auto">
            <a:xfrm>
              <a:off x="2595480" y="495928"/>
              <a:ext cx="272473" cy="1021711"/>
              <a:chOff x="795" y="1108"/>
              <a:chExt cx="224" cy="889"/>
            </a:xfrm>
          </p:grpSpPr>
          <p:sp>
            <p:nvSpPr>
              <p:cNvPr id="22314" name="Freeform 568"/>
              <p:cNvSpPr>
                <a:spLocks/>
              </p:cNvSpPr>
              <p:nvPr/>
            </p:nvSpPr>
            <p:spPr bwMode="auto">
              <a:xfrm>
                <a:off x="795" y="1108"/>
                <a:ext cx="224" cy="889"/>
              </a:xfrm>
              <a:custGeom>
                <a:avLst/>
                <a:gdLst>
                  <a:gd name="T0" fmla="*/ 24 w 224"/>
                  <a:gd name="T1" fmla="*/ 0 h 889"/>
                  <a:gd name="T2" fmla="*/ 24 w 224"/>
                  <a:gd name="T3" fmla="*/ 879 h 889"/>
                  <a:gd name="T4" fmla="*/ 0 w 224"/>
                  <a:gd name="T5" fmla="*/ 879 h 889"/>
                  <a:gd name="T6" fmla="*/ 0 w 224"/>
                  <a:gd name="T7" fmla="*/ 889 h 889"/>
                  <a:gd name="T8" fmla="*/ 75 w 224"/>
                  <a:gd name="T9" fmla="*/ 889 h 889"/>
                  <a:gd name="T10" fmla="*/ 75 w 224"/>
                  <a:gd name="T11" fmla="*/ 646 h 889"/>
                  <a:gd name="T12" fmla="*/ 124 w 224"/>
                  <a:gd name="T13" fmla="*/ 646 h 889"/>
                  <a:gd name="T14" fmla="*/ 124 w 224"/>
                  <a:gd name="T15" fmla="*/ 404 h 889"/>
                  <a:gd name="T16" fmla="*/ 224 w 224"/>
                  <a:gd name="T17" fmla="*/ 404 h 889"/>
                  <a:gd name="T18" fmla="*/ 224 w 224"/>
                  <a:gd name="T19" fmla="*/ 0 h 889"/>
                  <a:gd name="T20" fmla="*/ 24 w 224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4"/>
                  <a:gd name="T34" fmla="*/ 0 h 889"/>
                  <a:gd name="T35" fmla="*/ 224 w 224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4" h="889">
                    <a:moveTo>
                      <a:pt x="24" y="0"/>
                    </a:moveTo>
                    <a:lnTo>
                      <a:pt x="24" y="879"/>
                    </a:lnTo>
                    <a:lnTo>
                      <a:pt x="0" y="879"/>
                    </a:lnTo>
                    <a:lnTo>
                      <a:pt x="0" y="889"/>
                    </a:lnTo>
                    <a:lnTo>
                      <a:pt x="75" y="889"/>
                    </a:lnTo>
                    <a:lnTo>
                      <a:pt x="75" y="646"/>
                    </a:lnTo>
                    <a:lnTo>
                      <a:pt x="124" y="646"/>
                    </a:lnTo>
                    <a:lnTo>
                      <a:pt x="124" y="404"/>
                    </a:lnTo>
                    <a:lnTo>
                      <a:pt x="224" y="404"/>
                    </a:lnTo>
                    <a:lnTo>
                      <a:pt x="2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5" name="Freeform 569"/>
              <p:cNvSpPr>
                <a:spLocks/>
              </p:cNvSpPr>
              <p:nvPr/>
            </p:nvSpPr>
            <p:spPr bwMode="auto">
              <a:xfrm>
                <a:off x="795" y="1108"/>
                <a:ext cx="224" cy="889"/>
              </a:xfrm>
              <a:custGeom>
                <a:avLst/>
                <a:gdLst>
                  <a:gd name="T0" fmla="*/ 24 w 224"/>
                  <a:gd name="T1" fmla="*/ 0 h 889"/>
                  <a:gd name="T2" fmla="*/ 24 w 224"/>
                  <a:gd name="T3" fmla="*/ 879 h 889"/>
                  <a:gd name="T4" fmla="*/ 0 w 224"/>
                  <a:gd name="T5" fmla="*/ 879 h 889"/>
                  <a:gd name="T6" fmla="*/ 0 w 224"/>
                  <a:gd name="T7" fmla="*/ 889 h 889"/>
                  <a:gd name="T8" fmla="*/ 75 w 224"/>
                  <a:gd name="T9" fmla="*/ 889 h 889"/>
                  <a:gd name="T10" fmla="*/ 75 w 224"/>
                  <a:gd name="T11" fmla="*/ 646 h 889"/>
                  <a:gd name="T12" fmla="*/ 124 w 224"/>
                  <a:gd name="T13" fmla="*/ 646 h 889"/>
                  <a:gd name="T14" fmla="*/ 124 w 224"/>
                  <a:gd name="T15" fmla="*/ 404 h 889"/>
                  <a:gd name="T16" fmla="*/ 224 w 224"/>
                  <a:gd name="T17" fmla="*/ 404 h 889"/>
                  <a:gd name="T18" fmla="*/ 224 w 224"/>
                  <a:gd name="T19" fmla="*/ 0 h 889"/>
                  <a:gd name="T20" fmla="*/ 24 w 224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4"/>
                  <a:gd name="T34" fmla="*/ 0 h 889"/>
                  <a:gd name="T35" fmla="*/ 224 w 224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4" h="889">
                    <a:moveTo>
                      <a:pt x="24" y="0"/>
                    </a:moveTo>
                    <a:lnTo>
                      <a:pt x="24" y="879"/>
                    </a:lnTo>
                    <a:lnTo>
                      <a:pt x="0" y="879"/>
                    </a:lnTo>
                    <a:lnTo>
                      <a:pt x="0" y="889"/>
                    </a:lnTo>
                    <a:lnTo>
                      <a:pt x="75" y="889"/>
                    </a:lnTo>
                    <a:lnTo>
                      <a:pt x="75" y="646"/>
                    </a:lnTo>
                    <a:lnTo>
                      <a:pt x="124" y="646"/>
                    </a:lnTo>
                    <a:lnTo>
                      <a:pt x="124" y="404"/>
                    </a:lnTo>
                    <a:lnTo>
                      <a:pt x="224" y="404"/>
                    </a:lnTo>
                    <a:lnTo>
                      <a:pt x="224" y="0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762" name="Line 571"/>
            <p:cNvSpPr>
              <a:spLocks noChangeShapeType="1"/>
            </p:cNvSpPr>
            <p:nvPr/>
          </p:nvSpPr>
          <p:spPr bwMode="auto">
            <a:xfrm flipH="1" flipV="1">
              <a:off x="2568720" y="2080786"/>
              <a:ext cx="524267" cy="39765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3" name="Freeform 572"/>
            <p:cNvSpPr>
              <a:spLocks/>
            </p:cNvSpPr>
            <p:nvPr/>
          </p:nvSpPr>
          <p:spPr bwMode="auto">
            <a:xfrm>
              <a:off x="2501818" y="2030218"/>
              <a:ext cx="130155" cy="135615"/>
            </a:xfrm>
            <a:custGeom>
              <a:avLst/>
              <a:gdLst>
                <a:gd name="T0" fmla="*/ 81379733 w 107"/>
                <a:gd name="T1" fmla="*/ 155859593 h 118"/>
                <a:gd name="T2" fmla="*/ 0 w 107"/>
                <a:gd name="T3" fmla="*/ 0 h 118"/>
                <a:gd name="T4" fmla="*/ 158320778 w 107"/>
                <a:gd name="T5" fmla="*/ 19812436 h 118"/>
                <a:gd name="T6" fmla="*/ 79900588 w 107"/>
                <a:gd name="T7" fmla="*/ 58116777 h 118"/>
                <a:gd name="T8" fmla="*/ 81379733 w 107"/>
                <a:gd name="T9" fmla="*/ 155859593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18"/>
                <a:gd name="T17" fmla="*/ 107 w 107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18">
                  <a:moveTo>
                    <a:pt x="55" y="118"/>
                  </a:moveTo>
                  <a:lnTo>
                    <a:pt x="0" y="0"/>
                  </a:lnTo>
                  <a:lnTo>
                    <a:pt x="107" y="15"/>
                  </a:lnTo>
                  <a:lnTo>
                    <a:pt x="54" y="44"/>
                  </a:lnTo>
                  <a:lnTo>
                    <a:pt x="55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4" name="Line 573"/>
            <p:cNvSpPr>
              <a:spLocks noChangeShapeType="1"/>
            </p:cNvSpPr>
            <p:nvPr/>
          </p:nvSpPr>
          <p:spPr bwMode="auto">
            <a:xfrm>
              <a:off x="5928405" y="998164"/>
              <a:ext cx="2433" cy="336740"/>
            </a:xfrm>
            <a:prstGeom prst="line">
              <a:avLst/>
            </a:prstGeom>
            <a:noFill/>
            <a:ln w="1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5" name="Freeform 574"/>
            <p:cNvSpPr>
              <a:spLocks/>
            </p:cNvSpPr>
            <p:nvPr/>
          </p:nvSpPr>
          <p:spPr bwMode="auto">
            <a:xfrm>
              <a:off x="5870018" y="1290081"/>
              <a:ext cx="116774" cy="136765"/>
            </a:xfrm>
            <a:custGeom>
              <a:avLst/>
              <a:gdLst>
                <a:gd name="T0" fmla="*/ 142043400 w 96"/>
                <a:gd name="T1" fmla="*/ 0 h 119"/>
                <a:gd name="T2" fmla="*/ 71021700 w 96"/>
                <a:gd name="T3" fmla="*/ 157182092 h 119"/>
                <a:gd name="T4" fmla="*/ 0 w 96"/>
                <a:gd name="T5" fmla="*/ 0 h 119"/>
                <a:gd name="T6" fmla="*/ 71021700 w 96"/>
                <a:gd name="T7" fmla="*/ 52833818 h 119"/>
                <a:gd name="T8" fmla="*/ 142043400 w 96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19"/>
                <a:gd name="T17" fmla="*/ 96 w 96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19">
                  <a:moveTo>
                    <a:pt x="96" y="0"/>
                  </a:moveTo>
                  <a:lnTo>
                    <a:pt x="48" y="119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753" name="Group 577"/>
            <p:cNvGrpSpPr>
              <a:grpSpLocks/>
            </p:cNvGrpSpPr>
            <p:nvPr/>
          </p:nvGrpSpPr>
          <p:grpSpPr bwMode="auto">
            <a:xfrm>
              <a:off x="5797034" y="1449831"/>
              <a:ext cx="94879" cy="101137"/>
              <a:chOff x="2310" y="1938"/>
              <a:chExt cx="78" cy="88"/>
            </a:xfrm>
          </p:grpSpPr>
          <p:sp>
            <p:nvSpPr>
              <p:cNvPr id="22312" name="Freeform 575"/>
              <p:cNvSpPr>
                <a:spLocks/>
              </p:cNvSpPr>
              <p:nvPr/>
            </p:nvSpPr>
            <p:spPr bwMode="auto">
              <a:xfrm>
                <a:off x="2310" y="1938"/>
                <a:ext cx="78" cy="88"/>
              </a:xfrm>
              <a:custGeom>
                <a:avLst/>
                <a:gdLst>
                  <a:gd name="T0" fmla="*/ 0 w 78"/>
                  <a:gd name="T1" fmla="*/ 24 h 88"/>
                  <a:gd name="T2" fmla="*/ 65 w 78"/>
                  <a:gd name="T3" fmla="*/ 88 h 88"/>
                  <a:gd name="T4" fmla="*/ 78 w 78"/>
                  <a:gd name="T5" fmla="*/ 64 h 88"/>
                  <a:gd name="T6" fmla="*/ 14 w 78"/>
                  <a:gd name="T7" fmla="*/ 0 h 88"/>
                  <a:gd name="T8" fmla="*/ 0 w 78"/>
                  <a:gd name="T9" fmla="*/ 2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88"/>
                  <a:gd name="T17" fmla="*/ 78 w 7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88">
                    <a:moveTo>
                      <a:pt x="0" y="24"/>
                    </a:moveTo>
                    <a:lnTo>
                      <a:pt x="65" y="88"/>
                    </a:lnTo>
                    <a:lnTo>
                      <a:pt x="78" y="64"/>
                    </a:lnTo>
                    <a:lnTo>
                      <a:pt x="1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8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3" name="Freeform 576"/>
              <p:cNvSpPr>
                <a:spLocks/>
              </p:cNvSpPr>
              <p:nvPr/>
            </p:nvSpPr>
            <p:spPr bwMode="auto">
              <a:xfrm>
                <a:off x="2310" y="1938"/>
                <a:ext cx="78" cy="88"/>
              </a:xfrm>
              <a:custGeom>
                <a:avLst/>
                <a:gdLst>
                  <a:gd name="T0" fmla="*/ 0 w 78"/>
                  <a:gd name="T1" fmla="*/ 24 h 88"/>
                  <a:gd name="T2" fmla="*/ 65 w 78"/>
                  <a:gd name="T3" fmla="*/ 88 h 88"/>
                  <a:gd name="T4" fmla="*/ 78 w 78"/>
                  <a:gd name="T5" fmla="*/ 64 h 88"/>
                  <a:gd name="T6" fmla="*/ 14 w 78"/>
                  <a:gd name="T7" fmla="*/ 0 h 88"/>
                  <a:gd name="T8" fmla="*/ 0 w 78"/>
                  <a:gd name="T9" fmla="*/ 2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88"/>
                  <a:gd name="T17" fmla="*/ 78 w 7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88">
                    <a:moveTo>
                      <a:pt x="0" y="24"/>
                    </a:moveTo>
                    <a:lnTo>
                      <a:pt x="65" y="88"/>
                    </a:lnTo>
                    <a:lnTo>
                      <a:pt x="78" y="64"/>
                    </a:lnTo>
                    <a:lnTo>
                      <a:pt x="14" y="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61" name="Group 580"/>
            <p:cNvGrpSpPr>
              <a:grpSpLocks/>
            </p:cNvGrpSpPr>
            <p:nvPr/>
          </p:nvGrpSpPr>
          <p:grpSpPr bwMode="auto">
            <a:xfrm>
              <a:off x="5973412" y="1459025"/>
              <a:ext cx="80282" cy="101137"/>
              <a:chOff x="2455" y="1946"/>
              <a:chExt cx="66" cy="88"/>
            </a:xfrm>
          </p:grpSpPr>
          <p:sp>
            <p:nvSpPr>
              <p:cNvPr id="22310" name="Freeform 578"/>
              <p:cNvSpPr>
                <a:spLocks/>
              </p:cNvSpPr>
              <p:nvPr/>
            </p:nvSpPr>
            <p:spPr bwMode="auto">
              <a:xfrm>
                <a:off x="2455" y="1946"/>
                <a:ext cx="66" cy="88"/>
              </a:xfrm>
              <a:custGeom>
                <a:avLst/>
                <a:gdLst>
                  <a:gd name="T0" fmla="*/ 49 w 66"/>
                  <a:gd name="T1" fmla="*/ 0 h 88"/>
                  <a:gd name="T2" fmla="*/ 0 w 66"/>
                  <a:gd name="T3" fmla="*/ 64 h 88"/>
                  <a:gd name="T4" fmla="*/ 13 w 66"/>
                  <a:gd name="T5" fmla="*/ 88 h 88"/>
                  <a:gd name="T6" fmla="*/ 66 w 66"/>
                  <a:gd name="T7" fmla="*/ 24 h 88"/>
                  <a:gd name="T8" fmla="*/ 49 w 66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88"/>
                  <a:gd name="T17" fmla="*/ 66 w 6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88">
                    <a:moveTo>
                      <a:pt x="49" y="0"/>
                    </a:moveTo>
                    <a:lnTo>
                      <a:pt x="0" y="64"/>
                    </a:lnTo>
                    <a:lnTo>
                      <a:pt x="13" y="88"/>
                    </a:lnTo>
                    <a:lnTo>
                      <a:pt x="66" y="2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8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1" name="Freeform 579"/>
              <p:cNvSpPr>
                <a:spLocks/>
              </p:cNvSpPr>
              <p:nvPr/>
            </p:nvSpPr>
            <p:spPr bwMode="auto">
              <a:xfrm>
                <a:off x="2455" y="1946"/>
                <a:ext cx="66" cy="88"/>
              </a:xfrm>
              <a:custGeom>
                <a:avLst/>
                <a:gdLst>
                  <a:gd name="T0" fmla="*/ 49 w 66"/>
                  <a:gd name="T1" fmla="*/ 0 h 88"/>
                  <a:gd name="T2" fmla="*/ 0 w 66"/>
                  <a:gd name="T3" fmla="*/ 64 h 88"/>
                  <a:gd name="T4" fmla="*/ 13 w 66"/>
                  <a:gd name="T5" fmla="*/ 88 h 88"/>
                  <a:gd name="T6" fmla="*/ 66 w 66"/>
                  <a:gd name="T7" fmla="*/ 24 h 88"/>
                  <a:gd name="T8" fmla="*/ 49 w 66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88"/>
                  <a:gd name="T17" fmla="*/ 66 w 6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88">
                    <a:moveTo>
                      <a:pt x="49" y="0"/>
                    </a:moveTo>
                    <a:lnTo>
                      <a:pt x="0" y="64"/>
                    </a:lnTo>
                    <a:lnTo>
                      <a:pt x="13" y="88"/>
                    </a:lnTo>
                    <a:lnTo>
                      <a:pt x="66" y="24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768" name="Line 581"/>
            <p:cNvSpPr>
              <a:spLocks noChangeShapeType="1"/>
            </p:cNvSpPr>
            <p:nvPr/>
          </p:nvSpPr>
          <p:spPr bwMode="auto">
            <a:xfrm>
              <a:off x="5930838" y="1598088"/>
              <a:ext cx="1217" cy="141362"/>
            </a:xfrm>
            <a:prstGeom prst="line">
              <a:avLst/>
            </a:prstGeom>
            <a:noFill/>
            <a:ln w="1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Freeform 582"/>
            <p:cNvSpPr>
              <a:spLocks/>
            </p:cNvSpPr>
            <p:nvPr/>
          </p:nvSpPr>
          <p:spPr bwMode="auto">
            <a:xfrm>
              <a:off x="5870018" y="1711867"/>
              <a:ext cx="120424" cy="71255"/>
            </a:xfrm>
            <a:custGeom>
              <a:avLst/>
              <a:gdLst>
                <a:gd name="T0" fmla="*/ 146484233 w 99"/>
                <a:gd name="T1" fmla="*/ 0 h 62"/>
                <a:gd name="T2" fmla="*/ 72502543 w 99"/>
                <a:gd name="T3" fmla="*/ 81891548 h 62"/>
                <a:gd name="T4" fmla="*/ 0 w 99"/>
                <a:gd name="T5" fmla="*/ 0 h 62"/>
                <a:gd name="T6" fmla="*/ 72502543 w 99"/>
                <a:gd name="T7" fmla="*/ 27737735 h 62"/>
                <a:gd name="T8" fmla="*/ 146484233 w 99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62"/>
                <a:gd name="T17" fmla="*/ 99 w 99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62">
                  <a:moveTo>
                    <a:pt x="99" y="0"/>
                  </a:moveTo>
                  <a:lnTo>
                    <a:pt x="49" y="62"/>
                  </a:lnTo>
                  <a:lnTo>
                    <a:pt x="0" y="0"/>
                  </a:lnTo>
                  <a:lnTo>
                    <a:pt x="49" y="2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766" name="Group 585"/>
            <p:cNvGrpSpPr>
              <a:grpSpLocks/>
            </p:cNvGrpSpPr>
            <p:nvPr/>
          </p:nvGrpSpPr>
          <p:grpSpPr bwMode="auto">
            <a:xfrm>
              <a:off x="5760542" y="1864721"/>
              <a:ext cx="355188" cy="50568"/>
              <a:chOff x="2280" y="2299"/>
              <a:chExt cx="292" cy="44"/>
            </a:xfrm>
          </p:grpSpPr>
          <p:sp>
            <p:nvSpPr>
              <p:cNvPr id="22308" name="Rectangle 583"/>
              <p:cNvSpPr>
                <a:spLocks noChangeArrowheads="1"/>
              </p:cNvSpPr>
              <p:nvPr/>
            </p:nvSpPr>
            <p:spPr bwMode="auto">
              <a:xfrm>
                <a:off x="2280" y="2299"/>
                <a:ext cx="292" cy="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9" name="Rectangle 584"/>
              <p:cNvSpPr>
                <a:spLocks noChangeArrowheads="1"/>
              </p:cNvSpPr>
              <p:nvPr/>
            </p:nvSpPr>
            <p:spPr bwMode="auto">
              <a:xfrm>
                <a:off x="2280" y="2299"/>
                <a:ext cx="292" cy="44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67" name="Group 588"/>
            <p:cNvGrpSpPr>
              <a:grpSpLocks/>
            </p:cNvGrpSpPr>
            <p:nvPr/>
          </p:nvGrpSpPr>
          <p:grpSpPr bwMode="auto">
            <a:xfrm>
              <a:off x="5762975" y="1929081"/>
              <a:ext cx="346673" cy="78151"/>
              <a:chOff x="2282" y="2355"/>
              <a:chExt cx="285" cy="68"/>
            </a:xfrm>
          </p:grpSpPr>
          <p:sp>
            <p:nvSpPr>
              <p:cNvPr id="22306" name="Rectangle 586"/>
              <p:cNvSpPr>
                <a:spLocks noChangeArrowheads="1"/>
              </p:cNvSpPr>
              <p:nvPr/>
            </p:nvSpPr>
            <p:spPr bwMode="auto">
              <a:xfrm>
                <a:off x="2282" y="2355"/>
                <a:ext cx="285" cy="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7" name="Rectangle 587"/>
              <p:cNvSpPr>
                <a:spLocks noChangeArrowheads="1"/>
              </p:cNvSpPr>
              <p:nvPr/>
            </p:nvSpPr>
            <p:spPr bwMode="auto">
              <a:xfrm>
                <a:off x="2282" y="2355"/>
                <a:ext cx="285" cy="68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772" name="Freeform 589"/>
            <p:cNvSpPr>
              <a:spLocks/>
            </p:cNvSpPr>
            <p:nvPr/>
          </p:nvSpPr>
          <p:spPr bwMode="auto">
            <a:xfrm>
              <a:off x="5797034" y="1929081"/>
              <a:ext cx="304099" cy="78151"/>
            </a:xfrm>
            <a:custGeom>
              <a:avLst/>
              <a:gdLst>
                <a:gd name="T0" fmla="*/ 0 w 250"/>
                <a:gd name="T1" fmla="*/ 89817331 h 68"/>
                <a:gd name="T2" fmla="*/ 59184968 w 250"/>
                <a:gd name="T3" fmla="*/ 0 h 68"/>
                <a:gd name="T4" fmla="*/ 122808565 w 250"/>
                <a:gd name="T5" fmla="*/ 0 h 68"/>
                <a:gd name="T6" fmla="*/ 82858481 w 250"/>
                <a:gd name="T7" fmla="*/ 89817331 h 68"/>
                <a:gd name="T8" fmla="*/ 164237824 w 250"/>
                <a:gd name="T9" fmla="*/ 89817331 h 68"/>
                <a:gd name="T10" fmla="*/ 213065164 w 250"/>
                <a:gd name="T11" fmla="*/ 0 h 68"/>
                <a:gd name="T12" fmla="*/ 281127369 w 250"/>
                <a:gd name="T13" fmla="*/ 0 h 68"/>
                <a:gd name="T14" fmla="*/ 254494385 w 250"/>
                <a:gd name="T15" fmla="*/ 89817331 h 68"/>
                <a:gd name="T16" fmla="*/ 329954785 w 250"/>
                <a:gd name="T17" fmla="*/ 89817331 h 68"/>
                <a:gd name="T18" fmla="*/ 369904869 w 250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68"/>
                <a:gd name="T32" fmla="*/ 250 w 250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68">
                  <a:moveTo>
                    <a:pt x="0" y="68"/>
                  </a:moveTo>
                  <a:lnTo>
                    <a:pt x="40" y="0"/>
                  </a:lnTo>
                  <a:lnTo>
                    <a:pt x="83" y="0"/>
                  </a:lnTo>
                  <a:lnTo>
                    <a:pt x="56" y="68"/>
                  </a:lnTo>
                  <a:lnTo>
                    <a:pt x="111" y="68"/>
                  </a:lnTo>
                  <a:lnTo>
                    <a:pt x="144" y="0"/>
                  </a:lnTo>
                  <a:lnTo>
                    <a:pt x="190" y="0"/>
                  </a:lnTo>
                  <a:lnTo>
                    <a:pt x="172" y="68"/>
                  </a:lnTo>
                  <a:lnTo>
                    <a:pt x="223" y="68"/>
                  </a:lnTo>
                  <a:lnTo>
                    <a:pt x="250" y="0"/>
                  </a:lnTo>
                </a:path>
              </a:pathLst>
            </a:cu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3" name="Line 590"/>
            <p:cNvSpPr>
              <a:spLocks noChangeShapeType="1"/>
            </p:cNvSpPr>
            <p:nvPr/>
          </p:nvSpPr>
          <p:spPr bwMode="auto">
            <a:xfrm>
              <a:off x="5762975" y="1957813"/>
              <a:ext cx="344240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Line 591"/>
            <p:cNvSpPr>
              <a:spLocks noChangeShapeType="1"/>
            </p:cNvSpPr>
            <p:nvPr/>
          </p:nvSpPr>
          <p:spPr bwMode="auto">
            <a:xfrm>
              <a:off x="5762975" y="1980798"/>
              <a:ext cx="352755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Line 592"/>
            <p:cNvSpPr>
              <a:spLocks noChangeShapeType="1"/>
            </p:cNvSpPr>
            <p:nvPr/>
          </p:nvSpPr>
          <p:spPr bwMode="auto">
            <a:xfrm flipH="1">
              <a:off x="2576018" y="849906"/>
              <a:ext cx="408709" cy="17239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Freeform 593"/>
            <p:cNvSpPr>
              <a:spLocks/>
            </p:cNvSpPr>
            <p:nvPr/>
          </p:nvSpPr>
          <p:spPr bwMode="auto">
            <a:xfrm>
              <a:off x="2494519" y="945297"/>
              <a:ext cx="133804" cy="137914"/>
            </a:xfrm>
            <a:custGeom>
              <a:avLst/>
              <a:gdLst>
                <a:gd name="T0" fmla="*/ 162759216 w 110"/>
                <a:gd name="T1" fmla="*/ 158502293 h 120"/>
                <a:gd name="T2" fmla="*/ 0 w 110"/>
                <a:gd name="T3" fmla="*/ 113592873 h 120"/>
                <a:gd name="T4" fmla="*/ 131687465 w 110"/>
                <a:gd name="T5" fmla="*/ 0 h 120"/>
                <a:gd name="T6" fmla="*/ 99135394 w 110"/>
                <a:gd name="T7" fmla="*/ 91139330 h 120"/>
                <a:gd name="T8" fmla="*/ 162759216 w 110"/>
                <a:gd name="T9" fmla="*/ 158502293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120"/>
                <a:gd name="T17" fmla="*/ 110 w 110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120">
                  <a:moveTo>
                    <a:pt x="110" y="120"/>
                  </a:moveTo>
                  <a:lnTo>
                    <a:pt x="0" y="86"/>
                  </a:lnTo>
                  <a:lnTo>
                    <a:pt x="89" y="0"/>
                  </a:lnTo>
                  <a:lnTo>
                    <a:pt x="67" y="69"/>
                  </a:lnTo>
                  <a:lnTo>
                    <a:pt x="11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7" name="Line 594"/>
            <p:cNvSpPr>
              <a:spLocks noChangeShapeType="1"/>
            </p:cNvSpPr>
            <p:nvPr/>
          </p:nvSpPr>
          <p:spPr bwMode="auto">
            <a:xfrm>
              <a:off x="5925972" y="551094"/>
              <a:ext cx="2433" cy="288470"/>
            </a:xfrm>
            <a:prstGeom prst="line">
              <a:avLst/>
            </a:prstGeom>
            <a:noFill/>
            <a:ln w="1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8" name="Freeform 595"/>
            <p:cNvSpPr>
              <a:spLocks/>
            </p:cNvSpPr>
            <p:nvPr/>
          </p:nvSpPr>
          <p:spPr bwMode="auto">
            <a:xfrm>
              <a:off x="5870018" y="790144"/>
              <a:ext cx="116774" cy="141362"/>
            </a:xfrm>
            <a:custGeom>
              <a:avLst/>
              <a:gdLst>
                <a:gd name="T0" fmla="*/ 142043400 w 96"/>
                <a:gd name="T1" fmla="*/ 0 h 123"/>
                <a:gd name="T2" fmla="*/ 72500837 w 96"/>
                <a:gd name="T3" fmla="*/ 162465194 h 123"/>
                <a:gd name="T4" fmla="*/ 0 w 96"/>
                <a:gd name="T5" fmla="*/ 1320528 h 123"/>
                <a:gd name="T6" fmla="*/ 71021700 w 96"/>
                <a:gd name="T7" fmla="*/ 54155442 h 123"/>
                <a:gd name="T8" fmla="*/ 142043400 w 96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23"/>
                <a:gd name="T17" fmla="*/ 96 w 96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23">
                  <a:moveTo>
                    <a:pt x="96" y="0"/>
                  </a:moveTo>
                  <a:lnTo>
                    <a:pt x="49" y="123"/>
                  </a:lnTo>
                  <a:lnTo>
                    <a:pt x="0" y="1"/>
                  </a:lnTo>
                  <a:lnTo>
                    <a:pt x="48" y="4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770" name="Group 598"/>
            <p:cNvGrpSpPr>
              <a:grpSpLocks/>
            </p:cNvGrpSpPr>
            <p:nvPr/>
          </p:nvGrpSpPr>
          <p:grpSpPr bwMode="auto">
            <a:xfrm>
              <a:off x="2459244" y="1724509"/>
              <a:ext cx="8515" cy="28732"/>
              <a:chOff x="683" y="2177"/>
              <a:chExt cx="7" cy="25"/>
            </a:xfrm>
          </p:grpSpPr>
          <p:sp>
            <p:nvSpPr>
              <p:cNvPr id="22304" name="Freeform 596"/>
              <p:cNvSpPr>
                <a:spLocks/>
              </p:cNvSpPr>
              <p:nvPr/>
            </p:nvSpPr>
            <p:spPr bwMode="auto">
              <a:xfrm>
                <a:off x="683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3 w 7"/>
                  <a:gd name="T3" fmla="*/ 0 h 25"/>
                  <a:gd name="T4" fmla="*/ 0 w 7"/>
                  <a:gd name="T5" fmla="*/ 13 h 25"/>
                  <a:gd name="T6" fmla="*/ 3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5" name="Freeform 597"/>
              <p:cNvSpPr>
                <a:spLocks/>
              </p:cNvSpPr>
              <p:nvPr/>
            </p:nvSpPr>
            <p:spPr bwMode="auto">
              <a:xfrm>
                <a:off x="683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3 w 7"/>
                  <a:gd name="T3" fmla="*/ 0 h 25"/>
                  <a:gd name="T4" fmla="*/ 0 w 7"/>
                  <a:gd name="T5" fmla="*/ 13 h 25"/>
                  <a:gd name="T6" fmla="*/ 3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71" name="Group 601"/>
            <p:cNvGrpSpPr>
              <a:grpSpLocks/>
            </p:cNvGrpSpPr>
            <p:nvPr/>
          </p:nvGrpSpPr>
          <p:grpSpPr bwMode="auto">
            <a:xfrm>
              <a:off x="2459244" y="1724509"/>
              <a:ext cx="10948" cy="28732"/>
              <a:chOff x="683" y="2177"/>
              <a:chExt cx="9" cy="25"/>
            </a:xfrm>
          </p:grpSpPr>
          <p:sp>
            <p:nvSpPr>
              <p:cNvPr id="22302" name="Freeform 599"/>
              <p:cNvSpPr>
                <a:spLocks/>
              </p:cNvSpPr>
              <p:nvPr/>
            </p:nvSpPr>
            <p:spPr bwMode="auto">
              <a:xfrm>
                <a:off x="683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3" name="Freeform 600"/>
              <p:cNvSpPr>
                <a:spLocks/>
              </p:cNvSpPr>
              <p:nvPr/>
            </p:nvSpPr>
            <p:spPr bwMode="auto">
              <a:xfrm>
                <a:off x="683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79" name="Group 604"/>
            <p:cNvGrpSpPr>
              <a:grpSpLocks/>
            </p:cNvGrpSpPr>
            <p:nvPr/>
          </p:nvGrpSpPr>
          <p:grpSpPr bwMode="auto">
            <a:xfrm>
              <a:off x="2442215" y="1724509"/>
              <a:ext cx="10948" cy="28732"/>
              <a:chOff x="669" y="2177"/>
              <a:chExt cx="9" cy="25"/>
            </a:xfrm>
          </p:grpSpPr>
          <p:sp>
            <p:nvSpPr>
              <p:cNvPr id="22300" name="Freeform 602"/>
              <p:cNvSpPr>
                <a:spLocks/>
              </p:cNvSpPr>
              <p:nvPr/>
            </p:nvSpPr>
            <p:spPr bwMode="auto">
              <a:xfrm>
                <a:off x="669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5 w 9"/>
                  <a:gd name="T3" fmla="*/ 0 h 25"/>
                  <a:gd name="T4" fmla="*/ 0 w 9"/>
                  <a:gd name="T5" fmla="*/ 13 h 25"/>
                  <a:gd name="T6" fmla="*/ 5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1" name="Freeform 603"/>
              <p:cNvSpPr>
                <a:spLocks/>
              </p:cNvSpPr>
              <p:nvPr/>
            </p:nvSpPr>
            <p:spPr bwMode="auto">
              <a:xfrm>
                <a:off x="669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5 w 9"/>
                  <a:gd name="T3" fmla="*/ 0 h 25"/>
                  <a:gd name="T4" fmla="*/ 0 w 9"/>
                  <a:gd name="T5" fmla="*/ 13 h 25"/>
                  <a:gd name="T6" fmla="*/ 5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80" name="Group 607"/>
            <p:cNvGrpSpPr>
              <a:grpSpLocks/>
            </p:cNvGrpSpPr>
            <p:nvPr/>
          </p:nvGrpSpPr>
          <p:grpSpPr bwMode="auto">
            <a:xfrm>
              <a:off x="2434916" y="1724509"/>
              <a:ext cx="7298" cy="28732"/>
              <a:chOff x="663" y="2177"/>
              <a:chExt cx="6" cy="25"/>
            </a:xfrm>
          </p:grpSpPr>
          <p:sp>
            <p:nvSpPr>
              <p:cNvPr id="22298" name="Freeform 605"/>
              <p:cNvSpPr>
                <a:spLocks/>
              </p:cNvSpPr>
              <p:nvPr/>
            </p:nvSpPr>
            <p:spPr bwMode="auto">
              <a:xfrm>
                <a:off x="663" y="2177"/>
                <a:ext cx="6" cy="25"/>
              </a:xfrm>
              <a:custGeom>
                <a:avLst/>
                <a:gdLst>
                  <a:gd name="T0" fmla="*/ 6 w 6"/>
                  <a:gd name="T1" fmla="*/ 13 h 25"/>
                  <a:gd name="T2" fmla="*/ 3 w 6"/>
                  <a:gd name="T3" fmla="*/ 0 h 25"/>
                  <a:gd name="T4" fmla="*/ 0 w 6"/>
                  <a:gd name="T5" fmla="*/ 13 h 25"/>
                  <a:gd name="T6" fmla="*/ 3 w 6"/>
                  <a:gd name="T7" fmla="*/ 25 h 25"/>
                  <a:gd name="T8" fmla="*/ 6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6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9" name="Freeform 606"/>
              <p:cNvSpPr>
                <a:spLocks/>
              </p:cNvSpPr>
              <p:nvPr/>
            </p:nvSpPr>
            <p:spPr bwMode="auto">
              <a:xfrm>
                <a:off x="663" y="2177"/>
                <a:ext cx="6" cy="25"/>
              </a:xfrm>
              <a:custGeom>
                <a:avLst/>
                <a:gdLst>
                  <a:gd name="T0" fmla="*/ 6 w 6"/>
                  <a:gd name="T1" fmla="*/ 13 h 25"/>
                  <a:gd name="T2" fmla="*/ 3 w 6"/>
                  <a:gd name="T3" fmla="*/ 0 h 25"/>
                  <a:gd name="T4" fmla="*/ 0 w 6"/>
                  <a:gd name="T5" fmla="*/ 13 h 25"/>
                  <a:gd name="T6" fmla="*/ 3 w 6"/>
                  <a:gd name="T7" fmla="*/ 25 h 25"/>
                  <a:gd name="T8" fmla="*/ 6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6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81" name="Group 610"/>
            <p:cNvGrpSpPr>
              <a:grpSpLocks/>
            </p:cNvGrpSpPr>
            <p:nvPr/>
          </p:nvGrpSpPr>
          <p:grpSpPr bwMode="auto">
            <a:xfrm>
              <a:off x="2467758" y="1724509"/>
              <a:ext cx="10948" cy="28732"/>
              <a:chOff x="690" y="2177"/>
              <a:chExt cx="9" cy="25"/>
            </a:xfrm>
          </p:grpSpPr>
          <p:sp>
            <p:nvSpPr>
              <p:cNvPr id="22296" name="Freeform 608"/>
              <p:cNvSpPr>
                <a:spLocks/>
              </p:cNvSpPr>
              <p:nvPr/>
            </p:nvSpPr>
            <p:spPr bwMode="auto">
              <a:xfrm>
                <a:off x="690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7" name="Freeform 609"/>
              <p:cNvSpPr>
                <a:spLocks/>
              </p:cNvSpPr>
              <p:nvPr/>
            </p:nvSpPr>
            <p:spPr bwMode="auto">
              <a:xfrm>
                <a:off x="690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82" name="Group 613"/>
            <p:cNvGrpSpPr>
              <a:grpSpLocks/>
            </p:cNvGrpSpPr>
            <p:nvPr/>
          </p:nvGrpSpPr>
          <p:grpSpPr bwMode="auto">
            <a:xfrm>
              <a:off x="2394775" y="1724509"/>
              <a:ext cx="8515" cy="28732"/>
              <a:chOff x="630" y="2177"/>
              <a:chExt cx="7" cy="25"/>
            </a:xfrm>
          </p:grpSpPr>
          <p:sp>
            <p:nvSpPr>
              <p:cNvPr id="22294" name="Freeform 611"/>
              <p:cNvSpPr>
                <a:spLocks/>
              </p:cNvSpPr>
              <p:nvPr/>
            </p:nvSpPr>
            <p:spPr bwMode="auto">
              <a:xfrm>
                <a:off x="630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4 w 7"/>
                  <a:gd name="T3" fmla="*/ 0 h 25"/>
                  <a:gd name="T4" fmla="*/ 0 w 7"/>
                  <a:gd name="T5" fmla="*/ 13 h 25"/>
                  <a:gd name="T6" fmla="*/ 4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5" name="Freeform 612"/>
              <p:cNvSpPr>
                <a:spLocks/>
              </p:cNvSpPr>
              <p:nvPr/>
            </p:nvSpPr>
            <p:spPr bwMode="auto">
              <a:xfrm>
                <a:off x="630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4 w 7"/>
                  <a:gd name="T3" fmla="*/ 0 h 25"/>
                  <a:gd name="T4" fmla="*/ 0 w 7"/>
                  <a:gd name="T5" fmla="*/ 13 h 25"/>
                  <a:gd name="T6" fmla="*/ 4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83" name="Group 616"/>
            <p:cNvGrpSpPr>
              <a:grpSpLocks/>
            </p:cNvGrpSpPr>
            <p:nvPr/>
          </p:nvGrpSpPr>
          <p:grpSpPr bwMode="auto">
            <a:xfrm>
              <a:off x="2394775" y="1724509"/>
              <a:ext cx="8515" cy="28732"/>
              <a:chOff x="630" y="2177"/>
              <a:chExt cx="7" cy="25"/>
            </a:xfrm>
          </p:grpSpPr>
          <p:sp>
            <p:nvSpPr>
              <p:cNvPr id="22292" name="Freeform 614"/>
              <p:cNvSpPr>
                <a:spLocks/>
              </p:cNvSpPr>
              <p:nvPr/>
            </p:nvSpPr>
            <p:spPr bwMode="auto">
              <a:xfrm>
                <a:off x="630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4 w 7"/>
                  <a:gd name="T3" fmla="*/ 0 h 25"/>
                  <a:gd name="T4" fmla="*/ 0 w 7"/>
                  <a:gd name="T5" fmla="*/ 13 h 25"/>
                  <a:gd name="T6" fmla="*/ 4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3" name="Freeform 615"/>
              <p:cNvSpPr>
                <a:spLocks/>
              </p:cNvSpPr>
              <p:nvPr/>
            </p:nvSpPr>
            <p:spPr bwMode="auto">
              <a:xfrm>
                <a:off x="630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4 w 7"/>
                  <a:gd name="T3" fmla="*/ 0 h 25"/>
                  <a:gd name="T4" fmla="*/ 0 w 7"/>
                  <a:gd name="T5" fmla="*/ 13 h 25"/>
                  <a:gd name="T6" fmla="*/ 4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84" name="Group 619"/>
            <p:cNvGrpSpPr>
              <a:grpSpLocks/>
            </p:cNvGrpSpPr>
            <p:nvPr/>
          </p:nvGrpSpPr>
          <p:grpSpPr bwMode="auto">
            <a:xfrm>
              <a:off x="2378962" y="1724509"/>
              <a:ext cx="10948" cy="28732"/>
              <a:chOff x="617" y="2177"/>
              <a:chExt cx="9" cy="25"/>
            </a:xfrm>
          </p:grpSpPr>
          <p:sp>
            <p:nvSpPr>
              <p:cNvPr id="22290" name="Freeform 617"/>
              <p:cNvSpPr>
                <a:spLocks/>
              </p:cNvSpPr>
              <p:nvPr/>
            </p:nvSpPr>
            <p:spPr bwMode="auto">
              <a:xfrm>
                <a:off x="617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1" name="Freeform 618"/>
              <p:cNvSpPr>
                <a:spLocks/>
              </p:cNvSpPr>
              <p:nvPr/>
            </p:nvSpPr>
            <p:spPr bwMode="auto">
              <a:xfrm>
                <a:off x="617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85" name="Group 622"/>
            <p:cNvGrpSpPr>
              <a:grpSpLocks/>
            </p:cNvGrpSpPr>
            <p:nvPr/>
          </p:nvGrpSpPr>
          <p:grpSpPr bwMode="auto">
            <a:xfrm>
              <a:off x="2370447" y="1724509"/>
              <a:ext cx="8515" cy="28732"/>
              <a:chOff x="610" y="2177"/>
              <a:chExt cx="7" cy="25"/>
            </a:xfrm>
          </p:grpSpPr>
          <p:sp>
            <p:nvSpPr>
              <p:cNvPr id="22288" name="Freeform 620"/>
              <p:cNvSpPr>
                <a:spLocks/>
              </p:cNvSpPr>
              <p:nvPr/>
            </p:nvSpPr>
            <p:spPr bwMode="auto">
              <a:xfrm>
                <a:off x="610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4 w 7"/>
                  <a:gd name="T3" fmla="*/ 0 h 25"/>
                  <a:gd name="T4" fmla="*/ 0 w 7"/>
                  <a:gd name="T5" fmla="*/ 13 h 25"/>
                  <a:gd name="T6" fmla="*/ 4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9" name="Freeform 621"/>
              <p:cNvSpPr>
                <a:spLocks/>
              </p:cNvSpPr>
              <p:nvPr/>
            </p:nvSpPr>
            <p:spPr bwMode="auto">
              <a:xfrm>
                <a:off x="610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4 w 7"/>
                  <a:gd name="T3" fmla="*/ 0 h 25"/>
                  <a:gd name="T4" fmla="*/ 0 w 7"/>
                  <a:gd name="T5" fmla="*/ 13 h 25"/>
                  <a:gd name="T6" fmla="*/ 4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86" name="Group 625"/>
            <p:cNvGrpSpPr>
              <a:grpSpLocks/>
            </p:cNvGrpSpPr>
            <p:nvPr/>
          </p:nvGrpSpPr>
          <p:grpSpPr bwMode="auto">
            <a:xfrm>
              <a:off x="2403290" y="1724509"/>
              <a:ext cx="10948" cy="28732"/>
              <a:chOff x="637" y="2177"/>
              <a:chExt cx="9" cy="25"/>
            </a:xfrm>
          </p:grpSpPr>
          <p:sp>
            <p:nvSpPr>
              <p:cNvPr id="22286" name="Freeform 623"/>
              <p:cNvSpPr>
                <a:spLocks/>
              </p:cNvSpPr>
              <p:nvPr/>
            </p:nvSpPr>
            <p:spPr bwMode="auto">
              <a:xfrm>
                <a:off x="637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7" name="Freeform 624"/>
              <p:cNvSpPr>
                <a:spLocks/>
              </p:cNvSpPr>
              <p:nvPr/>
            </p:nvSpPr>
            <p:spPr bwMode="auto">
              <a:xfrm>
                <a:off x="637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87" name="Group 628"/>
            <p:cNvGrpSpPr>
              <a:grpSpLocks/>
            </p:cNvGrpSpPr>
            <p:nvPr/>
          </p:nvGrpSpPr>
          <p:grpSpPr bwMode="auto">
            <a:xfrm>
              <a:off x="2358283" y="1724509"/>
              <a:ext cx="9731" cy="29881"/>
              <a:chOff x="600" y="2177"/>
              <a:chExt cx="8" cy="26"/>
            </a:xfrm>
          </p:grpSpPr>
          <p:sp>
            <p:nvSpPr>
              <p:cNvPr id="22284" name="Freeform 626"/>
              <p:cNvSpPr>
                <a:spLocks/>
              </p:cNvSpPr>
              <p:nvPr/>
            </p:nvSpPr>
            <p:spPr bwMode="auto">
              <a:xfrm>
                <a:off x="600" y="2177"/>
                <a:ext cx="8" cy="26"/>
              </a:xfrm>
              <a:custGeom>
                <a:avLst/>
                <a:gdLst>
                  <a:gd name="T0" fmla="*/ 0 w 8"/>
                  <a:gd name="T1" fmla="*/ 13 h 26"/>
                  <a:gd name="T2" fmla="*/ 4 w 8"/>
                  <a:gd name="T3" fmla="*/ 0 h 26"/>
                  <a:gd name="T4" fmla="*/ 8 w 8"/>
                  <a:gd name="T5" fmla="*/ 13 h 26"/>
                  <a:gd name="T6" fmla="*/ 4 w 8"/>
                  <a:gd name="T7" fmla="*/ 26 h 26"/>
                  <a:gd name="T8" fmla="*/ 0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0" y="13"/>
                    </a:moveTo>
                    <a:lnTo>
                      <a:pt x="4" y="0"/>
                    </a:lnTo>
                    <a:lnTo>
                      <a:pt x="8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5" name="Freeform 627"/>
              <p:cNvSpPr>
                <a:spLocks/>
              </p:cNvSpPr>
              <p:nvPr/>
            </p:nvSpPr>
            <p:spPr bwMode="auto">
              <a:xfrm>
                <a:off x="600" y="2177"/>
                <a:ext cx="8" cy="26"/>
              </a:xfrm>
              <a:custGeom>
                <a:avLst/>
                <a:gdLst>
                  <a:gd name="T0" fmla="*/ 0 w 8"/>
                  <a:gd name="T1" fmla="*/ 13 h 26"/>
                  <a:gd name="T2" fmla="*/ 4 w 8"/>
                  <a:gd name="T3" fmla="*/ 0 h 26"/>
                  <a:gd name="T4" fmla="*/ 8 w 8"/>
                  <a:gd name="T5" fmla="*/ 13 h 26"/>
                  <a:gd name="T6" fmla="*/ 4 w 8"/>
                  <a:gd name="T7" fmla="*/ 26 h 26"/>
                  <a:gd name="T8" fmla="*/ 0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0" y="13"/>
                    </a:moveTo>
                    <a:lnTo>
                      <a:pt x="4" y="0"/>
                    </a:lnTo>
                    <a:lnTo>
                      <a:pt x="8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88" name="Group 631"/>
            <p:cNvGrpSpPr>
              <a:grpSpLocks/>
            </p:cNvGrpSpPr>
            <p:nvPr/>
          </p:nvGrpSpPr>
          <p:grpSpPr bwMode="auto">
            <a:xfrm>
              <a:off x="2348552" y="1724509"/>
              <a:ext cx="7298" cy="29881"/>
              <a:chOff x="592" y="2177"/>
              <a:chExt cx="6" cy="26"/>
            </a:xfrm>
          </p:grpSpPr>
          <p:sp>
            <p:nvSpPr>
              <p:cNvPr id="22282" name="Freeform 629"/>
              <p:cNvSpPr>
                <a:spLocks/>
              </p:cNvSpPr>
              <p:nvPr/>
            </p:nvSpPr>
            <p:spPr bwMode="auto">
              <a:xfrm>
                <a:off x="592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3" name="Freeform 630"/>
              <p:cNvSpPr>
                <a:spLocks/>
              </p:cNvSpPr>
              <p:nvPr/>
            </p:nvSpPr>
            <p:spPr bwMode="auto">
              <a:xfrm>
                <a:off x="592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89" name="Group 634"/>
            <p:cNvGrpSpPr>
              <a:grpSpLocks/>
            </p:cNvGrpSpPr>
            <p:nvPr/>
          </p:nvGrpSpPr>
          <p:grpSpPr bwMode="auto">
            <a:xfrm>
              <a:off x="2368014" y="1724509"/>
              <a:ext cx="7298" cy="29881"/>
              <a:chOff x="608" y="2177"/>
              <a:chExt cx="6" cy="26"/>
            </a:xfrm>
          </p:grpSpPr>
          <p:sp>
            <p:nvSpPr>
              <p:cNvPr id="22280" name="Freeform 632"/>
              <p:cNvSpPr>
                <a:spLocks/>
              </p:cNvSpPr>
              <p:nvPr/>
            </p:nvSpPr>
            <p:spPr bwMode="auto">
              <a:xfrm>
                <a:off x="608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1" name="Freeform 633"/>
              <p:cNvSpPr>
                <a:spLocks/>
              </p:cNvSpPr>
              <p:nvPr/>
            </p:nvSpPr>
            <p:spPr bwMode="auto">
              <a:xfrm>
                <a:off x="608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90" name="Group 637"/>
            <p:cNvGrpSpPr>
              <a:grpSpLocks/>
            </p:cNvGrpSpPr>
            <p:nvPr/>
          </p:nvGrpSpPr>
          <p:grpSpPr bwMode="auto">
            <a:xfrm>
              <a:off x="2344903" y="1724509"/>
              <a:ext cx="10948" cy="29881"/>
              <a:chOff x="589" y="2177"/>
              <a:chExt cx="9" cy="26"/>
            </a:xfrm>
          </p:grpSpPr>
          <p:sp>
            <p:nvSpPr>
              <p:cNvPr id="22278" name="Freeform 635"/>
              <p:cNvSpPr>
                <a:spLocks/>
              </p:cNvSpPr>
              <p:nvPr/>
            </p:nvSpPr>
            <p:spPr bwMode="auto">
              <a:xfrm>
                <a:off x="589" y="2177"/>
                <a:ext cx="9" cy="26"/>
              </a:xfrm>
              <a:custGeom>
                <a:avLst/>
                <a:gdLst>
                  <a:gd name="T0" fmla="*/ 0 w 9"/>
                  <a:gd name="T1" fmla="*/ 13 h 26"/>
                  <a:gd name="T2" fmla="*/ 4 w 9"/>
                  <a:gd name="T3" fmla="*/ 0 h 26"/>
                  <a:gd name="T4" fmla="*/ 9 w 9"/>
                  <a:gd name="T5" fmla="*/ 13 h 26"/>
                  <a:gd name="T6" fmla="*/ 4 w 9"/>
                  <a:gd name="T7" fmla="*/ 26 h 26"/>
                  <a:gd name="T8" fmla="*/ 0 w 9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6"/>
                  <a:gd name="T17" fmla="*/ 9 w 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6">
                    <a:moveTo>
                      <a:pt x="0" y="13"/>
                    </a:moveTo>
                    <a:lnTo>
                      <a:pt x="4" y="0"/>
                    </a:lnTo>
                    <a:lnTo>
                      <a:pt x="9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9" name="Freeform 636"/>
              <p:cNvSpPr>
                <a:spLocks/>
              </p:cNvSpPr>
              <p:nvPr/>
            </p:nvSpPr>
            <p:spPr bwMode="auto">
              <a:xfrm>
                <a:off x="589" y="2177"/>
                <a:ext cx="9" cy="26"/>
              </a:xfrm>
              <a:custGeom>
                <a:avLst/>
                <a:gdLst>
                  <a:gd name="T0" fmla="*/ 0 w 9"/>
                  <a:gd name="T1" fmla="*/ 13 h 26"/>
                  <a:gd name="T2" fmla="*/ 4 w 9"/>
                  <a:gd name="T3" fmla="*/ 0 h 26"/>
                  <a:gd name="T4" fmla="*/ 9 w 9"/>
                  <a:gd name="T5" fmla="*/ 13 h 26"/>
                  <a:gd name="T6" fmla="*/ 4 w 9"/>
                  <a:gd name="T7" fmla="*/ 26 h 26"/>
                  <a:gd name="T8" fmla="*/ 0 w 9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6"/>
                  <a:gd name="T17" fmla="*/ 9 w 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6">
                    <a:moveTo>
                      <a:pt x="0" y="13"/>
                    </a:moveTo>
                    <a:lnTo>
                      <a:pt x="4" y="0"/>
                    </a:lnTo>
                    <a:lnTo>
                      <a:pt x="9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91" name="Group 640"/>
            <p:cNvGrpSpPr>
              <a:grpSpLocks/>
            </p:cNvGrpSpPr>
            <p:nvPr/>
          </p:nvGrpSpPr>
          <p:grpSpPr bwMode="auto">
            <a:xfrm>
              <a:off x="2358283" y="1724509"/>
              <a:ext cx="12164" cy="29881"/>
              <a:chOff x="600" y="2177"/>
              <a:chExt cx="10" cy="26"/>
            </a:xfrm>
          </p:grpSpPr>
          <p:sp>
            <p:nvSpPr>
              <p:cNvPr id="22276" name="Freeform 638"/>
              <p:cNvSpPr>
                <a:spLocks/>
              </p:cNvSpPr>
              <p:nvPr/>
            </p:nvSpPr>
            <p:spPr bwMode="auto">
              <a:xfrm>
                <a:off x="600" y="2177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0 h 26"/>
                  <a:gd name="T4" fmla="*/ 10 w 10"/>
                  <a:gd name="T5" fmla="*/ 13 h 26"/>
                  <a:gd name="T6" fmla="*/ 5 w 10"/>
                  <a:gd name="T7" fmla="*/ 26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7" name="Freeform 639"/>
              <p:cNvSpPr>
                <a:spLocks/>
              </p:cNvSpPr>
              <p:nvPr/>
            </p:nvSpPr>
            <p:spPr bwMode="auto">
              <a:xfrm>
                <a:off x="600" y="2177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0 h 26"/>
                  <a:gd name="T4" fmla="*/ 10 w 10"/>
                  <a:gd name="T5" fmla="*/ 13 h 26"/>
                  <a:gd name="T6" fmla="*/ 5 w 10"/>
                  <a:gd name="T7" fmla="*/ 26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24" name="Group 643"/>
            <p:cNvGrpSpPr>
              <a:grpSpLocks/>
            </p:cNvGrpSpPr>
            <p:nvPr/>
          </p:nvGrpSpPr>
          <p:grpSpPr bwMode="auto">
            <a:xfrm>
              <a:off x="2368014" y="1724509"/>
              <a:ext cx="7298" cy="29881"/>
              <a:chOff x="608" y="2177"/>
              <a:chExt cx="6" cy="26"/>
            </a:xfrm>
          </p:grpSpPr>
          <p:sp>
            <p:nvSpPr>
              <p:cNvPr id="22274" name="Freeform 641"/>
              <p:cNvSpPr>
                <a:spLocks/>
              </p:cNvSpPr>
              <p:nvPr/>
            </p:nvSpPr>
            <p:spPr bwMode="auto">
              <a:xfrm>
                <a:off x="608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5" name="Freeform 642"/>
              <p:cNvSpPr>
                <a:spLocks/>
              </p:cNvSpPr>
              <p:nvPr/>
            </p:nvSpPr>
            <p:spPr bwMode="auto">
              <a:xfrm>
                <a:off x="608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25" name="Group 646"/>
            <p:cNvGrpSpPr>
              <a:grpSpLocks/>
            </p:cNvGrpSpPr>
            <p:nvPr/>
          </p:nvGrpSpPr>
          <p:grpSpPr bwMode="auto">
            <a:xfrm>
              <a:off x="2336388" y="1724509"/>
              <a:ext cx="8515" cy="29881"/>
              <a:chOff x="582" y="2177"/>
              <a:chExt cx="7" cy="26"/>
            </a:xfrm>
          </p:grpSpPr>
          <p:sp>
            <p:nvSpPr>
              <p:cNvPr id="22272" name="Freeform 644"/>
              <p:cNvSpPr>
                <a:spLocks/>
              </p:cNvSpPr>
              <p:nvPr/>
            </p:nvSpPr>
            <p:spPr bwMode="auto">
              <a:xfrm>
                <a:off x="582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4 w 7"/>
                  <a:gd name="T3" fmla="*/ 0 h 26"/>
                  <a:gd name="T4" fmla="*/ 7 w 7"/>
                  <a:gd name="T5" fmla="*/ 13 h 26"/>
                  <a:gd name="T6" fmla="*/ 4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3" name="Freeform 645"/>
              <p:cNvSpPr>
                <a:spLocks/>
              </p:cNvSpPr>
              <p:nvPr/>
            </p:nvSpPr>
            <p:spPr bwMode="auto">
              <a:xfrm>
                <a:off x="582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4 w 7"/>
                  <a:gd name="T3" fmla="*/ 0 h 26"/>
                  <a:gd name="T4" fmla="*/ 7 w 7"/>
                  <a:gd name="T5" fmla="*/ 13 h 26"/>
                  <a:gd name="T6" fmla="*/ 4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26" name="Group 649"/>
            <p:cNvGrpSpPr>
              <a:grpSpLocks/>
            </p:cNvGrpSpPr>
            <p:nvPr/>
          </p:nvGrpSpPr>
          <p:grpSpPr bwMode="auto">
            <a:xfrm>
              <a:off x="2420319" y="1724509"/>
              <a:ext cx="10948" cy="28732"/>
              <a:chOff x="651" y="2177"/>
              <a:chExt cx="9" cy="25"/>
            </a:xfrm>
          </p:grpSpPr>
          <p:sp>
            <p:nvSpPr>
              <p:cNvPr id="22270" name="Freeform 647"/>
              <p:cNvSpPr>
                <a:spLocks/>
              </p:cNvSpPr>
              <p:nvPr/>
            </p:nvSpPr>
            <p:spPr bwMode="auto">
              <a:xfrm>
                <a:off x="651" y="2177"/>
                <a:ext cx="9" cy="25"/>
              </a:xfrm>
              <a:custGeom>
                <a:avLst/>
                <a:gdLst>
                  <a:gd name="T0" fmla="*/ 0 w 9"/>
                  <a:gd name="T1" fmla="*/ 13 h 25"/>
                  <a:gd name="T2" fmla="*/ 4 w 9"/>
                  <a:gd name="T3" fmla="*/ 0 h 25"/>
                  <a:gd name="T4" fmla="*/ 9 w 9"/>
                  <a:gd name="T5" fmla="*/ 13 h 25"/>
                  <a:gd name="T6" fmla="*/ 4 w 9"/>
                  <a:gd name="T7" fmla="*/ 25 h 25"/>
                  <a:gd name="T8" fmla="*/ 0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0" y="13"/>
                    </a:moveTo>
                    <a:lnTo>
                      <a:pt x="4" y="0"/>
                    </a:lnTo>
                    <a:lnTo>
                      <a:pt x="9" y="13"/>
                    </a:lnTo>
                    <a:lnTo>
                      <a:pt x="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1" name="Freeform 648"/>
              <p:cNvSpPr>
                <a:spLocks/>
              </p:cNvSpPr>
              <p:nvPr/>
            </p:nvSpPr>
            <p:spPr bwMode="auto">
              <a:xfrm>
                <a:off x="651" y="2177"/>
                <a:ext cx="9" cy="25"/>
              </a:xfrm>
              <a:custGeom>
                <a:avLst/>
                <a:gdLst>
                  <a:gd name="T0" fmla="*/ 0 w 9"/>
                  <a:gd name="T1" fmla="*/ 13 h 25"/>
                  <a:gd name="T2" fmla="*/ 4 w 9"/>
                  <a:gd name="T3" fmla="*/ 0 h 25"/>
                  <a:gd name="T4" fmla="*/ 9 w 9"/>
                  <a:gd name="T5" fmla="*/ 13 h 25"/>
                  <a:gd name="T6" fmla="*/ 4 w 9"/>
                  <a:gd name="T7" fmla="*/ 25 h 25"/>
                  <a:gd name="T8" fmla="*/ 0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0" y="13"/>
                    </a:moveTo>
                    <a:lnTo>
                      <a:pt x="4" y="0"/>
                    </a:lnTo>
                    <a:lnTo>
                      <a:pt x="9" y="13"/>
                    </a:lnTo>
                    <a:lnTo>
                      <a:pt x="4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27" name="Group 652"/>
            <p:cNvGrpSpPr>
              <a:grpSpLocks/>
            </p:cNvGrpSpPr>
            <p:nvPr/>
          </p:nvGrpSpPr>
          <p:grpSpPr bwMode="auto">
            <a:xfrm>
              <a:off x="2411804" y="1724509"/>
              <a:ext cx="8515" cy="28732"/>
              <a:chOff x="644" y="2177"/>
              <a:chExt cx="7" cy="25"/>
            </a:xfrm>
          </p:grpSpPr>
          <p:sp>
            <p:nvSpPr>
              <p:cNvPr id="22268" name="Freeform 650"/>
              <p:cNvSpPr>
                <a:spLocks/>
              </p:cNvSpPr>
              <p:nvPr/>
            </p:nvSpPr>
            <p:spPr bwMode="auto">
              <a:xfrm>
                <a:off x="644" y="2177"/>
                <a:ext cx="7" cy="25"/>
              </a:xfrm>
              <a:custGeom>
                <a:avLst/>
                <a:gdLst>
                  <a:gd name="T0" fmla="*/ 0 w 7"/>
                  <a:gd name="T1" fmla="*/ 13 h 25"/>
                  <a:gd name="T2" fmla="*/ 4 w 7"/>
                  <a:gd name="T3" fmla="*/ 0 h 25"/>
                  <a:gd name="T4" fmla="*/ 7 w 7"/>
                  <a:gd name="T5" fmla="*/ 13 h 25"/>
                  <a:gd name="T6" fmla="*/ 4 w 7"/>
                  <a:gd name="T7" fmla="*/ 25 h 25"/>
                  <a:gd name="T8" fmla="*/ 0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9" name="Freeform 651"/>
              <p:cNvSpPr>
                <a:spLocks/>
              </p:cNvSpPr>
              <p:nvPr/>
            </p:nvSpPr>
            <p:spPr bwMode="auto">
              <a:xfrm>
                <a:off x="644" y="2177"/>
                <a:ext cx="7" cy="25"/>
              </a:xfrm>
              <a:custGeom>
                <a:avLst/>
                <a:gdLst>
                  <a:gd name="T0" fmla="*/ 0 w 7"/>
                  <a:gd name="T1" fmla="*/ 13 h 25"/>
                  <a:gd name="T2" fmla="*/ 4 w 7"/>
                  <a:gd name="T3" fmla="*/ 0 h 25"/>
                  <a:gd name="T4" fmla="*/ 7 w 7"/>
                  <a:gd name="T5" fmla="*/ 13 h 25"/>
                  <a:gd name="T6" fmla="*/ 4 w 7"/>
                  <a:gd name="T7" fmla="*/ 25 h 25"/>
                  <a:gd name="T8" fmla="*/ 0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28" name="Group 655"/>
            <p:cNvGrpSpPr>
              <a:grpSpLocks/>
            </p:cNvGrpSpPr>
            <p:nvPr/>
          </p:nvGrpSpPr>
          <p:grpSpPr bwMode="auto">
            <a:xfrm>
              <a:off x="2427618" y="1724509"/>
              <a:ext cx="12164" cy="28732"/>
              <a:chOff x="657" y="2177"/>
              <a:chExt cx="10" cy="25"/>
            </a:xfrm>
          </p:grpSpPr>
          <p:sp>
            <p:nvSpPr>
              <p:cNvPr id="22266" name="Freeform 653"/>
              <p:cNvSpPr>
                <a:spLocks/>
              </p:cNvSpPr>
              <p:nvPr/>
            </p:nvSpPr>
            <p:spPr bwMode="auto">
              <a:xfrm>
                <a:off x="657" y="2177"/>
                <a:ext cx="10" cy="25"/>
              </a:xfrm>
              <a:custGeom>
                <a:avLst/>
                <a:gdLst>
                  <a:gd name="T0" fmla="*/ 0 w 10"/>
                  <a:gd name="T1" fmla="*/ 13 h 25"/>
                  <a:gd name="T2" fmla="*/ 5 w 10"/>
                  <a:gd name="T3" fmla="*/ 0 h 25"/>
                  <a:gd name="T4" fmla="*/ 10 w 10"/>
                  <a:gd name="T5" fmla="*/ 13 h 25"/>
                  <a:gd name="T6" fmla="*/ 5 w 10"/>
                  <a:gd name="T7" fmla="*/ 25 h 25"/>
                  <a:gd name="T8" fmla="*/ 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7" name="Freeform 654"/>
              <p:cNvSpPr>
                <a:spLocks/>
              </p:cNvSpPr>
              <p:nvPr/>
            </p:nvSpPr>
            <p:spPr bwMode="auto">
              <a:xfrm>
                <a:off x="657" y="2177"/>
                <a:ext cx="10" cy="25"/>
              </a:xfrm>
              <a:custGeom>
                <a:avLst/>
                <a:gdLst>
                  <a:gd name="T0" fmla="*/ 0 w 10"/>
                  <a:gd name="T1" fmla="*/ 13 h 25"/>
                  <a:gd name="T2" fmla="*/ 5 w 10"/>
                  <a:gd name="T3" fmla="*/ 0 h 25"/>
                  <a:gd name="T4" fmla="*/ 10 w 10"/>
                  <a:gd name="T5" fmla="*/ 13 h 25"/>
                  <a:gd name="T6" fmla="*/ 5 w 10"/>
                  <a:gd name="T7" fmla="*/ 25 h 25"/>
                  <a:gd name="T8" fmla="*/ 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35" name="Group 658"/>
            <p:cNvGrpSpPr>
              <a:grpSpLocks/>
            </p:cNvGrpSpPr>
            <p:nvPr/>
          </p:nvGrpSpPr>
          <p:grpSpPr bwMode="auto">
            <a:xfrm>
              <a:off x="2409371" y="1724509"/>
              <a:ext cx="7298" cy="28732"/>
              <a:chOff x="642" y="2177"/>
              <a:chExt cx="6" cy="25"/>
            </a:xfrm>
          </p:grpSpPr>
          <p:sp>
            <p:nvSpPr>
              <p:cNvPr id="22264" name="Freeform 656"/>
              <p:cNvSpPr>
                <a:spLocks/>
              </p:cNvSpPr>
              <p:nvPr/>
            </p:nvSpPr>
            <p:spPr bwMode="auto">
              <a:xfrm>
                <a:off x="642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5" name="Freeform 657"/>
              <p:cNvSpPr>
                <a:spLocks/>
              </p:cNvSpPr>
              <p:nvPr/>
            </p:nvSpPr>
            <p:spPr bwMode="auto">
              <a:xfrm>
                <a:off x="642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36" name="Group 661"/>
            <p:cNvGrpSpPr>
              <a:grpSpLocks/>
            </p:cNvGrpSpPr>
            <p:nvPr/>
          </p:nvGrpSpPr>
          <p:grpSpPr bwMode="auto">
            <a:xfrm>
              <a:off x="2422752" y="1724509"/>
              <a:ext cx="12164" cy="28732"/>
              <a:chOff x="653" y="2177"/>
              <a:chExt cx="10" cy="25"/>
            </a:xfrm>
          </p:grpSpPr>
          <p:sp>
            <p:nvSpPr>
              <p:cNvPr id="22262" name="Freeform 659"/>
              <p:cNvSpPr>
                <a:spLocks/>
              </p:cNvSpPr>
              <p:nvPr/>
            </p:nvSpPr>
            <p:spPr bwMode="auto">
              <a:xfrm>
                <a:off x="653" y="2177"/>
                <a:ext cx="10" cy="25"/>
              </a:xfrm>
              <a:custGeom>
                <a:avLst/>
                <a:gdLst>
                  <a:gd name="T0" fmla="*/ 0 w 10"/>
                  <a:gd name="T1" fmla="*/ 13 h 25"/>
                  <a:gd name="T2" fmla="*/ 4 w 10"/>
                  <a:gd name="T3" fmla="*/ 0 h 25"/>
                  <a:gd name="T4" fmla="*/ 10 w 10"/>
                  <a:gd name="T5" fmla="*/ 13 h 25"/>
                  <a:gd name="T6" fmla="*/ 4 w 10"/>
                  <a:gd name="T7" fmla="*/ 25 h 25"/>
                  <a:gd name="T8" fmla="*/ 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3"/>
                    </a:moveTo>
                    <a:lnTo>
                      <a:pt x="4" y="0"/>
                    </a:lnTo>
                    <a:lnTo>
                      <a:pt x="10" y="13"/>
                    </a:lnTo>
                    <a:lnTo>
                      <a:pt x="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3" name="Freeform 660"/>
              <p:cNvSpPr>
                <a:spLocks/>
              </p:cNvSpPr>
              <p:nvPr/>
            </p:nvSpPr>
            <p:spPr bwMode="auto">
              <a:xfrm>
                <a:off x="653" y="2177"/>
                <a:ext cx="10" cy="25"/>
              </a:xfrm>
              <a:custGeom>
                <a:avLst/>
                <a:gdLst>
                  <a:gd name="T0" fmla="*/ 0 w 10"/>
                  <a:gd name="T1" fmla="*/ 13 h 25"/>
                  <a:gd name="T2" fmla="*/ 4 w 10"/>
                  <a:gd name="T3" fmla="*/ 0 h 25"/>
                  <a:gd name="T4" fmla="*/ 10 w 10"/>
                  <a:gd name="T5" fmla="*/ 13 h 25"/>
                  <a:gd name="T6" fmla="*/ 4 w 10"/>
                  <a:gd name="T7" fmla="*/ 25 h 25"/>
                  <a:gd name="T8" fmla="*/ 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3"/>
                    </a:moveTo>
                    <a:lnTo>
                      <a:pt x="4" y="0"/>
                    </a:lnTo>
                    <a:lnTo>
                      <a:pt x="10" y="13"/>
                    </a:lnTo>
                    <a:lnTo>
                      <a:pt x="4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40" name="Group 664"/>
            <p:cNvGrpSpPr>
              <a:grpSpLocks/>
            </p:cNvGrpSpPr>
            <p:nvPr/>
          </p:nvGrpSpPr>
          <p:grpSpPr bwMode="auto">
            <a:xfrm>
              <a:off x="2434916" y="1724509"/>
              <a:ext cx="4866" cy="28732"/>
              <a:chOff x="663" y="2177"/>
              <a:chExt cx="4" cy="25"/>
            </a:xfrm>
          </p:grpSpPr>
          <p:sp>
            <p:nvSpPr>
              <p:cNvPr id="22260" name="Freeform 662"/>
              <p:cNvSpPr>
                <a:spLocks/>
              </p:cNvSpPr>
              <p:nvPr/>
            </p:nvSpPr>
            <p:spPr bwMode="auto">
              <a:xfrm>
                <a:off x="663" y="2177"/>
                <a:ext cx="4" cy="25"/>
              </a:xfrm>
              <a:custGeom>
                <a:avLst/>
                <a:gdLst>
                  <a:gd name="T0" fmla="*/ 0 w 4"/>
                  <a:gd name="T1" fmla="*/ 13 h 25"/>
                  <a:gd name="T2" fmla="*/ 2 w 4"/>
                  <a:gd name="T3" fmla="*/ 0 h 25"/>
                  <a:gd name="T4" fmla="*/ 4 w 4"/>
                  <a:gd name="T5" fmla="*/ 13 h 25"/>
                  <a:gd name="T6" fmla="*/ 2 w 4"/>
                  <a:gd name="T7" fmla="*/ 25 h 25"/>
                  <a:gd name="T8" fmla="*/ 0 w 4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5"/>
                  <a:gd name="T17" fmla="*/ 4 w 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5">
                    <a:moveTo>
                      <a:pt x="0" y="13"/>
                    </a:moveTo>
                    <a:lnTo>
                      <a:pt x="2" y="0"/>
                    </a:lnTo>
                    <a:lnTo>
                      <a:pt x="4" y="13"/>
                    </a:lnTo>
                    <a:lnTo>
                      <a:pt x="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1" name="Freeform 663"/>
              <p:cNvSpPr>
                <a:spLocks/>
              </p:cNvSpPr>
              <p:nvPr/>
            </p:nvSpPr>
            <p:spPr bwMode="auto">
              <a:xfrm>
                <a:off x="663" y="2177"/>
                <a:ext cx="4" cy="25"/>
              </a:xfrm>
              <a:custGeom>
                <a:avLst/>
                <a:gdLst>
                  <a:gd name="T0" fmla="*/ 0 w 4"/>
                  <a:gd name="T1" fmla="*/ 13 h 25"/>
                  <a:gd name="T2" fmla="*/ 2 w 4"/>
                  <a:gd name="T3" fmla="*/ 0 h 25"/>
                  <a:gd name="T4" fmla="*/ 4 w 4"/>
                  <a:gd name="T5" fmla="*/ 13 h 25"/>
                  <a:gd name="T6" fmla="*/ 2 w 4"/>
                  <a:gd name="T7" fmla="*/ 25 h 25"/>
                  <a:gd name="T8" fmla="*/ 0 w 4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5"/>
                  <a:gd name="T17" fmla="*/ 4 w 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5">
                    <a:moveTo>
                      <a:pt x="0" y="13"/>
                    </a:moveTo>
                    <a:lnTo>
                      <a:pt x="2" y="0"/>
                    </a:lnTo>
                    <a:lnTo>
                      <a:pt x="4" y="13"/>
                    </a:lnTo>
                    <a:lnTo>
                      <a:pt x="2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41" name="Group 667"/>
            <p:cNvGrpSpPr>
              <a:grpSpLocks/>
            </p:cNvGrpSpPr>
            <p:nvPr/>
          </p:nvGrpSpPr>
          <p:grpSpPr bwMode="auto">
            <a:xfrm>
              <a:off x="2400857" y="1724509"/>
              <a:ext cx="8515" cy="28732"/>
              <a:chOff x="635" y="2177"/>
              <a:chExt cx="7" cy="25"/>
            </a:xfrm>
          </p:grpSpPr>
          <p:sp>
            <p:nvSpPr>
              <p:cNvPr id="22258" name="Freeform 665"/>
              <p:cNvSpPr>
                <a:spLocks/>
              </p:cNvSpPr>
              <p:nvPr/>
            </p:nvSpPr>
            <p:spPr bwMode="auto">
              <a:xfrm>
                <a:off x="635" y="2177"/>
                <a:ext cx="7" cy="25"/>
              </a:xfrm>
              <a:custGeom>
                <a:avLst/>
                <a:gdLst>
                  <a:gd name="T0" fmla="*/ 0 w 7"/>
                  <a:gd name="T1" fmla="*/ 13 h 25"/>
                  <a:gd name="T2" fmla="*/ 3 w 7"/>
                  <a:gd name="T3" fmla="*/ 0 h 25"/>
                  <a:gd name="T4" fmla="*/ 7 w 7"/>
                  <a:gd name="T5" fmla="*/ 13 h 25"/>
                  <a:gd name="T6" fmla="*/ 3 w 7"/>
                  <a:gd name="T7" fmla="*/ 25 h 25"/>
                  <a:gd name="T8" fmla="*/ 0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0" y="13"/>
                    </a:moveTo>
                    <a:lnTo>
                      <a:pt x="3" y="0"/>
                    </a:lnTo>
                    <a:lnTo>
                      <a:pt x="7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9" name="Freeform 666"/>
              <p:cNvSpPr>
                <a:spLocks/>
              </p:cNvSpPr>
              <p:nvPr/>
            </p:nvSpPr>
            <p:spPr bwMode="auto">
              <a:xfrm>
                <a:off x="635" y="2177"/>
                <a:ext cx="7" cy="25"/>
              </a:xfrm>
              <a:custGeom>
                <a:avLst/>
                <a:gdLst>
                  <a:gd name="T0" fmla="*/ 0 w 7"/>
                  <a:gd name="T1" fmla="*/ 13 h 25"/>
                  <a:gd name="T2" fmla="*/ 3 w 7"/>
                  <a:gd name="T3" fmla="*/ 0 h 25"/>
                  <a:gd name="T4" fmla="*/ 7 w 7"/>
                  <a:gd name="T5" fmla="*/ 13 h 25"/>
                  <a:gd name="T6" fmla="*/ 3 w 7"/>
                  <a:gd name="T7" fmla="*/ 25 h 25"/>
                  <a:gd name="T8" fmla="*/ 0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0" y="13"/>
                    </a:moveTo>
                    <a:lnTo>
                      <a:pt x="3" y="0"/>
                    </a:lnTo>
                    <a:lnTo>
                      <a:pt x="7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52" name="Group 670"/>
            <p:cNvGrpSpPr>
              <a:grpSpLocks/>
            </p:cNvGrpSpPr>
            <p:nvPr/>
          </p:nvGrpSpPr>
          <p:grpSpPr bwMode="auto">
            <a:xfrm>
              <a:off x="2601562" y="1724509"/>
              <a:ext cx="7298" cy="28732"/>
              <a:chOff x="800" y="2177"/>
              <a:chExt cx="6" cy="25"/>
            </a:xfrm>
          </p:grpSpPr>
          <p:sp>
            <p:nvSpPr>
              <p:cNvPr id="22256" name="Freeform 668"/>
              <p:cNvSpPr>
                <a:spLocks/>
              </p:cNvSpPr>
              <p:nvPr/>
            </p:nvSpPr>
            <p:spPr bwMode="auto">
              <a:xfrm>
                <a:off x="800" y="2177"/>
                <a:ext cx="6" cy="25"/>
              </a:xfrm>
              <a:custGeom>
                <a:avLst/>
                <a:gdLst>
                  <a:gd name="T0" fmla="*/ 6 w 6"/>
                  <a:gd name="T1" fmla="*/ 13 h 25"/>
                  <a:gd name="T2" fmla="*/ 3 w 6"/>
                  <a:gd name="T3" fmla="*/ 0 h 25"/>
                  <a:gd name="T4" fmla="*/ 0 w 6"/>
                  <a:gd name="T5" fmla="*/ 13 h 25"/>
                  <a:gd name="T6" fmla="*/ 3 w 6"/>
                  <a:gd name="T7" fmla="*/ 25 h 25"/>
                  <a:gd name="T8" fmla="*/ 6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6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7" name="Freeform 669"/>
              <p:cNvSpPr>
                <a:spLocks/>
              </p:cNvSpPr>
              <p:nvPr/>
            </p:nvSpPr>
            <p:spPr bwMode="auto">
              <a:xfrm>
                <a:off x="800" y="2177"/>
                <a:ext cx="6" cy="25"/>
              </a:xfrm>
              <a:custGeom>
                <a:avLst/>
                <a:gdLst>
                  <a:gd name="T0" fmla="*/ 6 w 6"/>
                  <a:gd name="T1" fmla="*/ 13 h 25"/>
                  <a:gd name="T2" fmla="*/ 3 w 6"/>
                  <a:gd name="T3" fmla="*/ 0 h 25"/>
                  <a:gd name="T4" fmla="*/ 0 w 6"/>
                  <a:gd name="T5" fmla="*/ 13 h 25"/>
                  <a:gd name="T6" fmla="*/ 3 w 6"/>
                  <a:gd name="T7" fmla="*/ 25 h 25"/>
                  <a:gd name="T8" fmla="*/ 6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6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53" name="Group 673"/>
            <p:cNvGrpSpPr>
              <a:grpSpLocks/>
            </p:cNvGrpSpPr>
            <p:nvPr/>
          </p:nvGrpSpPr>
          <p:grpSpPr bwMode="auto">
            <a:xfrm>
              <a:off x="2601562" y="1724509"/>
              <a:ext cx="9731" cy="28732"/>
              <a:chOff x="800" y="2177"/>
              <a:chExt cx="8" cy="25"/>
            </a:xfrm>
          </p:grpSpPr>
          <p:sp>
            <p:nvSpPr>
              <p:cNvPr id="22254" name="Freeform 671"/>
              <p:cNvSpPr>
                <a:spLocks/>
              </p:cNvSpPr>
              <p:nvPr/>
            </p:nvSpPr>
            <p:spPr bwMode="auto">
              <a:xfrm>
                <a:off x="800" y="2177"/>
                <a:ext cx="8" cy="25"/>
              </a:xfrm>
              <a:custGeom>
                <a:avLst/>
                <a:gdLst>
                  <a:gd name="T0" fmla="*/ 8 w 8"/>
                  <a:gd name="T1" fmla="*/ 13 h 25"/>
                  <a:gd name="T2" fmla="*/ 4 w 8"/>
                  <a:gd name="T3" fmla="*/ 0 h 25"/>
                  <a:gd name="T4" fmla="*/ 0 w 8"/>
                  <a:gd name="T5" fmla="*/ 13 h 25"/>
                  <a:gd name="T6" fmla="*/ 4 w 8"/>
                  <a:gd name="T7" fmla="*/ 25 h 25"/>
                  <a:gd name="T8" fmla="*/ 8 w 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5"/>
                  <a:gd name="T17" fmla="*/ 8 w 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5">
                    <a:moveTo>
                      <a:pt x="8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5" name="Freeform 672"/>
              <p:cNvSpPr>
                <a:spLocks/>
              </p:cNvSpPr>
              <p:nvPr/>
            </p:nvSpPr>
            <p:spPr bwMode="auto">
              <a:xfrm>
                <a:off x="800" y="2177"/>
                <a:ext cx="8" cy="25"/>
              </a:xfrm>
              <a:custGeom>
                <a:avLst/>
                <a:gdLst>
                  <a:gd name="T0" fmla="*/ 8 w 8"/>
                  <a:gd name="T1" fmla="*/ 13 h 25"/>
                  <a:gd name="T2" fmla="*/ 4 w 8"/>
                  <a:gd name="T3" fmla="*/ 0 h 25"/>
                  <a:gd name="T4" fmla="*/ 0 w 8"/>
                  <a:gd name="T5" fmla="*/ 13 h 25"/>
                  <a:gd name="T6" fmla="*/ 4 w 8"/>
                  <a:gd name="T7" fmla="*/ 25 h 25"/>
                  <a:gd name="T8" fmla="*/ 8 w 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5"/>
                  <a:gd name="T17" fmla="*/ 8 w 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5">
                    <a:moveTo>
                      <a:pt x="8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57" name="Group 676"/>
            <p:cNvGrpSpPr>
              <a:grpSpLocks/>
            </p:cNvGrpSpPr>
            <p:nvPr/>
          </p:nvGrpSpPr>
          <p:grpSpPr bwMode="auto">
            <a:xfrm>
              <a:off x="2586965" y="1724509"/>
              <a:ext cx="8515" cy="28732"/>
              <a:chOff x="788" y="2177"/>
              <a:chExt cx="7" cy="25"/>
            </a:xfrm>
          </p:grpSpPr>
          <p:sp>
            <p:nvSpPr>
              <p:cNvPr id="22252" name="Freeform 674"/>
              <p:cNvSpPr>
                <a:spLocks/>
              </p:cNvSpPr>
              <p:nvPr/>
            </p:nvSpPr>
            <p:spPr bwMode="auto">
              <a:xfrm>
                <a:off x="788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3 w 7"/>
                  <a:gd name="T3" fmla="*/ 0 h 25"/>
                  <a:gd name="T4" fmla="*/ 0 w 7"/>
                  <a:gd name="T5" fmla="*/ 13 h 25"/>
                  <a:gd name="T6" fmla="*/ 3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3" name="Freeform 675"/>
              <p:cNvSpPr>
                <a:spLocks/>
              </p:cNvSpPr>
              <p:nvPr/>
            </p:nvSpPr>
            <p:spPr bwMode="auto">
              <a:xfrm>
                <a:off x="788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3 w 7"/>
                  <a:gd name="T3" fmla="*/ 0 h 25"/>
                  <a:gd name="T4" fmla="*/ 0 w 7"/>
                  <a:gd name="T5" fmla="*/ 13 h 25"/>
                  <a:gd name="T6" fmla="*/ 3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63" name="Group 679"/>
            <p:cNvGrpSpPr>
              <a:grpSpLocks/>
            </p:cNvGrpSpPr>
            <p:nvPr/>
          </p:nvGrpSpPr>
          <p:grpSpPr bwMode="auto">
            <a:xfrm>
              <a:off x="2576018" y="1724509"/>
              <a:ext cx="10948" cy="28732"/>
              <a:chOff x="779" y="2177"/>
              <a:chExt cx="9" cy="25"/>
            </a:xfrm>
          </p:grpSpPr>
          <p:sp>
            <p:nvSpPr>
              <p:cNvPr id="22250" name="Freeform 677"/>
              <p:cNvSpPr>
                <a:spLocks/>
              </p:cNvSpPr>
              <p:nvPr/>
            </p:nvSpPr>
            <p:spPr bwMode="auto">
              <a:xfrm>
                <a:off x="779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1" name="Freeform 678"/>
              <p:cNvSpPr>
                <a:spLocks/>
              </p:cNvSpPr>
              <p:nvPr/>
            </p:nvSpPr>
            <p:spPr bwMode="auto">
              <a:xfrm>
                <a:off x="779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71" name="Group 682"/>
            <p:cNvGrpSpPr>
              <a:grpSpLocks/>
            </p:cNvGrpSpPr>
            <p:nvPr/>
          </p:nvGrpSpPr>
          <p:grpSpPr bwMode="auto">
            <a:xfrm>
              <a:off x="2608860" y="1724509"/>
              <a:ext cx="12164" cy="28732"/>
              <a:chOff x="806" y="2177"/>
              <a:chExt cx="10" cy="25"/>
            </a:xfrm>
          </p:grpSpPr>
          <p:sp>
            <p:nvSpPr>
              <p:cNvPr id="22248" name="Freeform 680"/>
              <p:cNvSpPr>
                <a:spLocks/>
              </p:cNvSpPr>
              <p:nvPr/>
            </p:nvSpPr>
            <p:spPr bwMode="auto">
              <a:xfrm>
                <a:off x="806" y="2177"/>
                <a:ext cx="10" cy="25"/>
              </a:xfrm>
              <a:custGeom>
                <a:avLst/>
                <a:gdLst>
                  <a:gd name="T0" fmla="*/ 10 w 10"/>
                  <a:gd name="T1" fmla="*/ 13 h 25"/>
                  <a:gd name="T2" fmla="*/ 5 w 10"/>
                  <a:gd name="T3" fmla="*/ 0 h 25"/>
                  <a:gd name="T4" fmla="*/ 0 w 10"/>
                  <a:gd name="T5" fmla="*/ 13 h 25"/>
                  <a:gd name="T6" fmla="*/ 5 w 10"/>
                  <a:gd name="T7" fmla="*/ 25 h 25"/>
                  <a:gd name="T8" fmla="*/ 1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10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9" name="Freeform 681"/>
              <p:cNvSpPr>
                <a:spLocks/>
              </p:cNvSpPr>
              <p:nvPr/>
            </p:nvSpPr>
            <p:spPr bwMode="auto">
              <a:xfrm>
                <a:off x="806" y="2177"/>
                <a:ext cx="10" cy="25"/>
              </a:xfrm>
              <a:custGeom>
                <a:avLst/>
                <a:gdLst>
                  <a:gd name="T0" fmla="*/ 10 w 10"/>
                  <a:gd name="T1" fmla="*/ 13 h 25"/>
                  <a:gd name="T2" fmla="*/ 5 w 10"/>
                  <a:gd name="T3" fmla="*/ 0 h 25"/>
                  <a:gd name="T4" fmla="*/ 0 w 10"/>
                  <a:gd name="T5" fmla="*/ 13 h 25"/>
                  <a:gd name="T6" fmla="*/ 5 w 10"/>
                  <a:gd name="T7" fmla="*/ 25 h 25"/>
                  <a:gd name="T8" fmla="*/ 1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10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1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76" name="Group 685"/>
            <p:cNvGrpSpPr>
              <a:grpSpLocks/>
            </p:cNvGrpSpPr>
            <p:nvPr/>
          </p:nvGrpSpPr>
          <p:grpSpPr bwMode="auto">
            <a:xfrm>
              <a:off x="2534661" y="1724509"/>
              <a:ext cx="13381" cy="28732"/>
              <a:chOff x="745" y="2177"/>
              <a:chExt cx="11" cy="25"/>
            </a:xfrm>
          </p:grpSpPr>
          <p:sp>
            <p:nvSpPr>
              <p:cNvPr id="22246" name="Freeform 683"/>
              <p:cNvSpPr>
                <a:spLocks/>
              </p:cNvSpPr>
              <p:nvPr/>
            </p:nvSpPr>
            <p:spPr bwMode="auto">
              <a:xfrm>
                <a:off x="745" y="2177"/>
                <a:ext cx="11" cy="25"/>
              </a:xfrm>
              <a:custGeom>
                <a:avLst/>
                <a:gdLst>
                  <a:gd name="T0" fmla="*/ 11 w 11"/>
                  <a:gd name="T1" fmla="*/ 13 h 25"/>
                  <a:gd name="T2" fmla="*/ 5 w 11"/>
                  <a:gd name="T3" fmla="*/ 0 h 25"/>
                  <a:gd name="T4" fmla="*/ 0 w 11"/>
                  <a:gd name="T5" fmla="*/ 13 h 25"/>
                  <a:gd name="T6" fmla="*/ 5 w 11"/>
                  <a:gd name="T7" fmla="*/ 25 h 25"/>
                  <a:gd name="T8" fmla="*/ 11 w 11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5"/>
                  <a:gd name="T17" fmla="*/ 11 w 11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5">
                    <a:moveTo>
                      <a:pt x="11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7" name="Freeform 684"/>
              <p:cNvSpPr>
                <a:spLocks/>
              </p:cNvSpPr>
              <p:nvPr/>
            </p:nvSpPr>
            <p:spPr bwMode="auto">
              <a:xfrm>
                <a:off x="745" y="2177"/>
                <a:ext cx="11" cy="25"/>
              </a:xfrm>
              <a:custGeom>
                <a:avLst/>
                <a:gdLst>
                  <a:gd name="T0" fmla="*/ 11 w 11"/>
                  <a:gd name="T1" fmla="*/ 13 h 25"/>
                  <a:gd name="T2" fmla="*/ 5 w 11"/>
                  <a:gd name="T3" fmla="*/ 0 h 25"/>
                  <a:gd name="T4" fmla="*/ 0 w 11"/>
                  <a:gd name="T5" fmla="*/ 13 h 25"/>
                  <a:gd name="T6" fmla="*/ 5 w 11"/>
                  <a:gd name="T7" fmla="*/ 25 h 25"/>
                  <a:gd name="T8" fmla="*/ 11 w 11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5"/>
                  <a:gd name="T17" fmla="*/ 11 w 11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5">
                    <a:moveTo>
                      <a:pt x="11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11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78" name="Group 688"/>
            <p:cNvGrpSpPr>
              <a:grpSpLocks/>
            </p:cNvGrpSpPr>
            <p:nvPr/>
          </p:nvGrpSpPr>
          <p:grpSpPr bwMode="auto">
            <a:xfrm>
              <a:off x="2537093" y="1724509"/>
              <a:ext cx="10948" cy="28732"/>
              <a:chOff x="747" y="2177"/>
              <a:chExt cx="9" cy="25"/>
            </a:xfrm>
          </p:grpSpPr>
          <p:sp>
            <p:nvSpPr>
              <p:cNvPr id="22244" name="Freeform 686"/>
              <p:cNvSpPr>
                <a:spLocks/>
              </p:cNvSpPr>
              <p:nvPr/>
            </p:nvSpPr>
            <p:spPr bwMode="auto">
              <a:xfrm>
                <a:off x="747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5" name="Freeform 687"/>
              <p:cNvSpPr>
                <a:spLocks/>
              </p:cNvSpPr>
              <p:nvPr/>
            </p:nvSpPr>
            <p:spPr bwMode="auto">
              <a:xfrm>
                <a:off x="747" y="2177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4 w 9"/>
                  <a:gd name="T3" fmla="*/ 0 h 25"/>
                  <a:gd name="T4" fmla="*/ 0 w 9"/>
                  <a:gd name="T5" fmla="*/ 13 h 25"/>
                  <a:gd name="T6" fmla="*/ 4 w 9"/>
                  <a:gd name="T7" fmla="*/ 25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4" y="0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83" name="Group 691"/>
            <p:cNvGrpSpPr>
              <a:grpSpLocks/>
            </p:cNvGrpSpPr>
            <p:nvPr/>
          </p:nvGrpSpPr>
          <p:grpSpPr bwMode="auto">
            <a:xfrm>
              <a:off x="2523713" y="1724509"/>
              <a:ext cx="7298" cy="28732"/>
              <a:chOff x="736" y="2177"/>
              <a:chExt cx="6" cy="25"/>
            </a:xfrm>
          </p:grpSpPr>
          <p:sp>
            <p:nvSpPr>
              <p:cNvPr id="22242" name="Freeform 689"/>
              <p:cNvSpPr>
                <a:spLocks/>
              </p:cNvSpPr>
              <p:nvPr/>
            </p:nvSpPr>
            <p:spPr bwMode="auto">
              <a:xfrm>
                <a:off x="736" y="2177"/>
                <a:ext cx="6" cy="25"/>
              </a:xfrm>
              <a:custGeom>
                <a:avLst/>
                <a:gdLst>
                  <a:gd name="T0" fmla="*/ 6 w 6"/>
                  <a:gd name="T1" fmla="*/ 13 h 25"/>
                  <a:gd name="T2" fmla="*/ 3 w 6"/>
                  <a:gd name="T3" fmla="*/ 0 h 25"/>
                  <a:gd name="T4" fmla="*/ 0 w 6"/>
                  <a:gd name="T5" fmla="*/ 13 h 25"/>
                  <a:gd name="T6" fmla="*/ 3 w 6"/>
                  <a:gd name="T7" fmla="*/ 25 h 25"/>
                  <a:gd name="T8" fmla="*/ 6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6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3" name="Freeform 690"/>
              <p:cNvSpPr>
                <a:spLocks/>
              </p:cNvSpPr>
              <p:nvPr/>
            </p:nvSpPr>
            <p:spPr bwMode="auto">
              <a:xfrm>
                <a:off x="736" y="2177"/>
                <a:ext cx="6" cy="25"/>
              </a:xfrm>
              <a:custGeom>
                <a:avLst/>
                <a:gdLst>
                  <a:gd name="T0" fmla="*/ 6 w 6"/>
                  <a:gd name="T1" fmla="*/ 13 h 25"/>
                  <a:gd name="T2" fmla="*/ 3 w 6"/>
                  <a:gd name="T3" fmla="*/ 0 h 25"/>
                  <a:gd name="T4" fmla="*/ 0 w 6"/>
                  <a:gd name="T5" fmla="*/ 13 h 25"/>
                  <a:gd name="T6" fmla="*/ 3 w 6"/>
                  <a:gd name="T7" fmla="*/ 25 h 25"/>
                  <a:gd name="T8" fmla="*/ 6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6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89" name="Group 694"/>
            <p:cNvGrpSpPr>
              <a:grpSpLocks/>
            </p:cNvGrpSpPr>
            <p:nvPr/>
          </p:nvGrpSpPr>
          <p:grpSpPr bwMode="auto">
            <a:xfrm>
              <a:off x="2511549" y="1724509"/>
              <a:ext cx="12164" cy="28732"/>
              <a:chOff x="726" y="2177"/>
              <a:chExt cx="10" cy="25"/>
            </a:xfrm>
          </p:grpSpPr>
          <p:sp>
            <p:nvSpPr>
              <p:cNvPr id="22240" name="Freeform 692"/>
              <p:cNvSpPr>
                <a:spLocks/>
              </p:cNvSpPr>
              <p:nvPr/>
            </p:nvSpPr>
            <p:spPr bwMode="auto">
              <a:xfrm>
                <a:off x="726" y="2177"/>
                <a:ext cx="10" cy="25"/>
              </a:xfrm>
              <a:custGeom>
                <a:avLst/>
                <a:gdLst>
                  <a:gd name="T0" fmla="*/ 10 w 10"/>
                  <a:gd name="T1" fmla="*/ 13 h 25"/>
                  <a:gd name="T2" fmla="*/ 5 w 10"/>
                  <a:gd name="T3" fmla="*/ 0 h 25"/>
                  <a:gd name="T4" fmla="*/ 0 w 10"/>
                  <a:gd name="T5" fmla="*/ 13 h 25"/>
                  <a:gd name="T6" fmla="*/ 5 w 10"/>
                  <a:gd name="T7" fmla="*/ 25 h 25"/>
                  <a:gd name="T8" fmla="*/ 1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10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1" name="Freeform 693"/>
              <p:cNvSpPr>
                <a:spLocks/>
              </p:cNvSpPr>
              <p:nvPr/>
            </p:nvSpPr>
            <p:spPr bwMode="auto">
              <a:xfrm>
                <a:off x="726" y="2177"/>
                <a:ext cx="10" cy="25"/>
              </a:xfrm>
              <a:custGeom>
                <a:avLst/>
                <a:gdLst>
                  <a:gd name="T0" fmla="*/ 10 w 10"/>
                  <a:gd name="T1" fmla="*/ 13 h 25"/>
                  <a:gd name="T2" fmla="*/ 5 w 10"/>
                  <a:gd name="T3" fmla="*/ 0 h 25"/>
                  <a:gd name="T4" fmla="*/ 0 w 10"/>
                  <a:gd name="T5" fmla="*/ 13 h 25"/>
                  <a:gd name="T6" fmla="*/ 5 w 10"/>
                  <a:gd name="T7" fmla="*/ 25 h 25"/>
                  <a:gd name="T8" fmla="*/ 1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10" y="13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1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95" name="Group 697"/>
            <p:cNvGrpSpPr>
              <a:grpSpLocks/>
            </p:cNvGrpSpPr>
            <p:nvPr/>
          </p:nvGrpSpPr>
          <p:grpSpPr bwMode="auto">
            <a:xfrm>
              <a:off x="2548041" y="1724509"/>
              <a:ext cx="8515" cy="28732"/>
              <a:chOff x="756" y="2177"/>
              <a:chExt cx="7" cy="25"/>
            </a:xfrm>
          </p:grpSpPr>
          <p:sp>
            <p:nvSpPr>
              <p:cNvPr id="22238" name="Freeform 695"/>
              <p:cNvSpPr>
                <a:spLocks/>
              </p:cNvSpPr>
              <p:nvPr/>
            </p:nvSpPr>
            <p:spPr bwMode="auto">
              <a:xfrm>
                <a:off x="756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3 w 7"/>
                  <a:gd name="T3" fmla="*/ 0 h 25"/>
                  <a:gd name="T4" fmla="*/ 0 w 7"/>
                  <a:gd name="T5" fmla="*/ 13 h 25"/>
                  <a:gd name="T6" fmla="*/ 3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9" name="Freeform 696"/>
              <p:cNvSpPr>
                <a:spLocks/>
              </p:cNvSpPr>
              <p:nvPr/>
            </p:nvSpPr>
            <p:spPr bwMode="auto">
              <a:xfrm>
                <a:off x="756" y="2177"/>
                <a:ext cx="7" cy="25"/>
              </a:xfrm>
              <a:custGeom>
                <a:avLst/>
                <a:gdLst>
                  <a:gd name="T0" fmla="*/ 7 w 7"/>
                  <a:gd name="T1" fmla="*/ 13 h 25"/>
                  <a:gd name="T2" fmla="*/ 3 w 7"/>
                  <a:gd name="T3" fmla="*/ 0 h 25"/>
                  <a:gd name="T4" fmla="*/ 0 w 7"/>
                  <a:gd name="T5" fmla="*/ 13 h 25"/>
                  <a:gd name="T6" fmla="*/ 3 w 7"/>
                  <a:gd name="T7" fmla="*/ 25 h 25"/>
                  <a:gd name="T8" fmla="*/ 7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3"/>
                    </a:moveTo>
                    <a:lnTo>
                      <a:pt x="3" y="0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01" name="Group 700"/>
            <p:cNvGrpSpPr>
              <a:grpSpLocks/>
            </p:cNvGrpSpPr>
            <p:nvPr/>
          </p:nvGrpSpPr>
          <p:grpSpPr bwMode="auto">
            <a:xfrm>
              <a:off x="2504250" y="1724509"/>
              <a:ext cx="4866" cy="29881"/>
              <a:chOff x="720" y="2177"/>
              <a:chExt cx="4" cy="26"/>
            </a:xfrm>
          </p:grpSpPr>
          <p:sp>
            <p:nvSpPr>
              <p:cNvPr id="22236" name="Freeform 698"/>
              <p:cNvSpPr>
                <a:spLocks/>
              </p:cNvSpPr>
              <p:nvPr/>
            </p:nvSpPr>
            <p:spPr bwMode="auto">
              <a:xfrm>
                <a:off x="720" y="2177"/>
                <a:ext cx="4" cy="26"/>
              </a:xfrm>
              <a:custGeom>
                <a:avLst/>
                <a:gdLst>
                  <a:gd name="T0" fmla="*/ 0 w 4"/>
                  <a:gd name="T1" fmla="*/ 13 h 26"/>
                  <a:gd name="T2" fmla="*/ 2 w 4"/>
                  <a:gd name="T3" fmla="*/ 0 h 26"/>
                  <a:gd name="T4" fmla="*/ 4 w 4"/>
                  <a:gd name="T5" fmla="*/ 13 h 26"/>
                  <a:gd name="T6" fmla="*/ 2 w 4"/>
                  <a:gd name="T7" fmla="*/ 26 h 26"/>
                  <a:gd name="T8" fmla="*/ 0 w 4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6"/>
                  <a:gd name="T17" fmla="*/ 4 w 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6">
                    <a:moveTo>
                      <a:pt x="0" y="13"/>
                    </a:moveTo>
                    <a:lnTo>
                      <a:pt x="2" y="0"/>
                    </a:lnTo>
                    <a:lnTo>
                      <a:pt x="4" y="13"/>
                    </a:lnTo>
                    <a:lnTo>
                      <a:pt x="2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7" name="Freeform 699"/>
              <p:cNvSpPr>
                <a:spLocks/>
              </p:cNvSpPr>
              <p:nvPr/>
            </p:nvSpPr>
            <p:spPr bwMode="auto">
              <a:xfrm>
                <a:off x="720" y="2177"/>
                <a:ext cx="4" cy="26"/>
              </a:xfrm>
              <a:custGeom>
                <a:avLst/>
                <a:gdLst>
                  <a:gd name="T0" fmla="*/ 0 w 4"/>
                  <a:gd name="T1" fmla="*/ 13 h 26"/>
                  <a:gd name="T2" fmla="*/ 2 w 4"/>
                  <a:gd name="T3" fmla="*/ 0 h 26"/>
                  <a:gd name="T4" fmla="*/ 4 w 4"/>
                  <a:gd name="T5" fmla="*/ 13 h 26"/>
                  <a:gd name="T6" fmla="*/ 2 w 4"/>
                  <a:gd name="T7" fmla="*/ 26 h 26"/>
                  <a:gd name="T8" fmla="*/ 0 w 4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6"/>
                  <a:gd name="T17" fmla="*/ 4 w 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6">
                    <a:moveTo>
                      <a:pt x="0" y="13"/>
                    </a:moveTo>
                    <a:lnTo>
                      <a:pt x="2" y="0"/>
                    </a:lnTo>
                    <a:lnTo>
                      <a:pt x="4" y="13"/>
                    </a:lnTo>
                    <a:lnTo>
                      <a:pt x="2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06" name="Group 703"/>
            <p:cNvGrpSpPr>
              <a:grpSpLocks/>
            </p:cNvGrpSpPr>
            <p:nvPr/>
          </p:nvGrpSpPr>
          <p:grpSpPr bwMode="auto">
            <a:xfrm>
              <a:off x="2489654" y="1724509"/>
              <a:ext cx="12164" cy="29881"/>
              <a:chOff x="708" y="2177"/>
              <a:chExt cx="10" cy="26"/>
            </a:xfrm>
          </p:grpSpPr>
          <p:sp>
            <p:nvSpPr>
              <p:cNvPr id="22234" name="Freeform 701"/>
              <p:cNvSpPr>
                <a:spLocks/>
              </p:cNvSpPr>
              <p:nvPr/>
            </p:nvSpPr>
            <p:spPr bwMode="auto">
              <a:xfrm>
                <a:off x="708" y="2177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0 h 26"/>
                  <a:gd name="T4" fmla="*/ 10 w 10"/>
                  <a:gd name="T5" fmla="*/ 13 h 26"/>
                  <a:gd name="T6" fmla="*/ 5 w 10"/>
                  <a:gd name="T7" fmla="*/ 26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5" name="Freeform 702"/>
              <p:cNvSpPr>
                <a:spLocks/>
              </p:cNvSpPr>
              <p:nvPr/>
            </p:nvSpPr>
            <p:spPr bwMode="auto">
              <a:xfrm>
                <a:off x="708" y="2177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0 h 26"/>
                  <a:gd name="T4" fmla="*/ 10 w 10"/>
                  <a:gd name="T5" fmla="*/ 13 h 26"/>
                  <a:gd name="T6" fmla="*/ 5 w 10"/>
                  <a:gd name="T7" fmla="*/ 26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08" name="Group 706"/>
            <p:cNvGrpSpPr>
              <a:grpSpLocks/>
            </p:cNvGrpSpPr>
            <p:nvPr/>
          </p:nvGrpSpPr>
          <p:grpSpPr bwMode="auto">
            <a:xfrm>
              <a:off x="2509116" y="1724509"/>
              <a:ext cx="7298" cy="29881"/>
              <a:chOff x="724" y="2177"/>
              <a:chExt cx="6" cy="26"/>
            </a:xfrm>
          </p:grpSpPr>
          <p:sp>
            <p:nvSpPr>
              <p:cNvPr id="22232" name="Freeform 704"/>
              <p:cNvSpPr>
                <a:spLocks/>
              </p:cNvSpPr>
              <p:nvPr/>
            </p:nvSpPr>
            <p:spPr bwMode="auto">
              <a:xfrm>
                <a:off x="724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3" name="Freeform 705"/>
              <p:cNvSpPr>
                <a:spLocks/>
              </p:cNvSpPr>
              <p:nvPr/>
            </p:nvSpPr>
            <p:spPr bwMode="auto">
              <a:xfrm>
                <a:off x="724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13" name="Group 709"/>
            <p:cNvGrpSpPr>
              <a:grpSpLocks/>
            </p:cNvGrpSpPr>
            <p:nvPr/>
          </p:nvGrpSpPr>
          <p:grpSpPr bwMode="auto">
            <a:xfrm>
              <a:off x="2489654" y="1724509"/>
              <a:ext cx="8515" cy="29881"/>
              <a:chOff x="708" y="2177"/>
              <a:chExt cx="7" cy="26"/>
            </a:xfrm>
          </p:grpSpPr>
          <p:sp>
            <p:nvSpPr>
              <p:cNvPr id="22230" name="Freeform 707"/>
              <p:cNvSpPr>
                <a:spLocks/>
              </p:cNvSpPr>
              <p:nvPr/>
            </p:nvSpPr>
            <p:spPr bwMode="auto">
              <a:xfrm>
                <a:off x="708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4 w 7"/>
                  <a:gd name="T3" fmla="*/ 0 h 26"/>
                  <a:gd name="T4" fmla="*/ 7 w 7"/>
                  <a:gd name="T5" fmla="*/ 13 h 26"/>
                  <a:gd name="T6" fmla="*/ 4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1" name="Freeform 708"/>
              <p:cNvSpPr>
                <a:spLocks/>
              </p:cNvSpPr>
              <p:nvPr/>
            </p:nvSpPr>
            <p:spPr bwMode="auto">
              <a:xfrm>
                <a:off x="708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4 w 7"/>
                  <a:gd name="T3" fmla="*/ 0 h 26"/>
                  <a:gd name="T4" fmla="*/ 7 w 7"/>
                  <a:gd name="T5" fmla="*/ 13 h 26"/>
                  <a:gd name="T6" fmla="*/ 4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15" name="Group 712"/>
            <p:cNvGrpSpPr>
              <a:grpSpLocks/>
            </p:cNvGrpSpPr>
            <p:nvPr/>
          </p:nvGrpSpPr>
          <p:grpSpPr bwMode="auto">
            <a:xfrm>
              <a:off x="2504250" y="1724509"/>
              <a:ext cx="7298" cy="29881"/>
              <a:chOff x="720" y="2177"/>
              <a:chExt cx="6" cy="26"/>
            </a:xfrm>
          </p:grpSpPr>
          <p:sp>
            <p:nvSpPr>
              <p:cNvPr id="22228" name="Freeform 710"/>
              <p:cNvSpPr>
                <a:spLocks/>
              </p:cNvSpPr>
              <p:nvPr/>
            </p:nvSpPr>
            <p:spPr bwMode="auto">
              <a:xfrm>
                <a:off x="720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9" name="Freeform 711"/>
              <p:cNvSpPr>
                <a:spLocks/>
              </p:cNvSpPr>
              <p:nvPr/>
            </p:nvSpPr>
            <p:spPr bwMode="auto">
              <a:xfrm>
                <a:off x="720" y="2177"/>
                <a:ext cx="6" cy="26"/>
              </a:xfrm>
              <a:custGeom>
                <a:avLst/>
                <a:gdLst>
                  <a:gd name="T0" fmla="*/ 0 w 6"/>
                  <a:gd name="T1" fmla="*/ 13 h 26"/>
                  <a:gd name="T2" fmla="*/ 3 w 6"/>
                  <a:gd name="T3" fmla="*/ 0 h 26"/>
                  <a:gd name="T4" fmla="*/ 6 w 6"/>
                  <a:gd name="T5" fmla="*/ 13 h 26"/>
                  <a:gd name="T6" fmla="*/ 3 w 6"/>
                  <a:gd name="T7" fmla="*/ 26 h 26"/>
                  <a:gd name="T8" fmla="*/ 0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16" name="Group 715"/>
            <p:cNvGrpSpPr>
              <a:grpSpLocks/>
            </p:cNvGrpSpPr>
            <p:nvPr/>
          </p:nvGrpSpPr>
          <p:grpSpPr bwMode="auto">
            <a:xfrm>
              <a:off x="2511549" y="1724509"/>
              <a:ext cx="8515" cy="29881"/>
              <a:chOff x="726" y="2177"/>
              <a:chExt cx="7" cy="26"/>
            </a:xfrm>
          </p:grpSpPr>
          <p:sp>
            <p:nvSpPr>
              <p:cNvPr id="22226" name="Freeform 713"/>
              <p:cNvSpPr>
                <a:spLocks/>
              </p:cNvSpPr>
              <p:nvPr/>
            </p:nvSpPr>
            <p:spPr bwMode="auto">
              <a:xfrm>
                <a:off x="726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4 w 7"/>
                  <a:gd name="T3" fmla="*/ 0 h 26"/>
                  <a:gd name="T4" fmla="*/ 7 w 7"/>
                  <a:gd name="T5" fmla="*/ 13 h 26"/>
                  <a:gd name="T6" fmla="*/ 4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7" name="Freeform 714"/>
              <p:cNvSpPr>
                <a:spLocks/>
              </p:cNvSpPr>
              <p:nvPr/>
            </p:nvSpPr>
            <p:spPr bwMode="auto">
              <a:xfrm>
                <a:off x="726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4 w 7"/>
                  <a:gd name="T3" fmla="*/ 0 h 26"/>
                  <a:gd name="T4" fmla="*/ 7 w 7"/>
                  <a:gd name="T5" fmla="*/ 13 h 26"/>
                  <a:gd name="T6" fmla="*/ 4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4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17" name="Group 718"/>
            <p:cNvGrpSpPr>
              <a:grpSpLocks/>
            </p:cNvGrpSpPr>
            <p:nvPr/>
          </p:nvGrpSpPr>
          <p:grpSpPr bwMode="auto">
            <a:xfrm>
              <a:off x="2481139" y="1724509"/>
              <a:ext cx="8515" cy="29881"/>
              <a:chOff x="701" y="2177"/>
              <a:chExt cx="7" cy="26"/>
            </a:xfrm>
          </p:grpSpPr>
          <p:sp>
            <p:nvSpPr>
              <p:cNvPr id="22224" name="Freeform 716"/>
              <p:cNvSpPr>
                <a:spLocks/>
              </p:cNvSpPr>
              <p:nvPr/>
            </p:nvSpPr>
            <p:spPr bwMode="auto">
              <a:xfrm>
                <a:off x="701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3 w 7"/>
                  <a:gd name="T3" fmla="*/ 0 h 26"/>
                  <a:gd name="T4" fmla="*/ 7 w 7"/>
                  <a:gd name="T5" fmla="*/ 13 h 26"/>
                  <a:gd name="T6" fmla="*/ 3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3" y="0"/>
                    </a:lnTo>
                    <a:lnTo>
                      <a:pt x="7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5" name="Freeform 717"/>
              <p:cNvSpPr>
                <a:spLocks/>
              </p:cNvSpPr>
              <p:nvPr/>
            </p:nvSpPr>
            <p:spPr bwMode="auto">
              <a:xfrm>
                <a:off x="701" y="2177"/>
                <a:ext cx="7" cy="26"/>
              </a:xfrm>
              <a:custGeom>
                <a:avLst/>
                <a:gdLst>
                  <a:gd name="T0" fmla="*/ 0 w 7"/>
                  <a:gd name="T1" fmla="*/ 13 h 26"/>
                  <a:gd name="T2" fmla="*/ 3 w 7"/>
                  <a:gd name="T3" fmla="*/ 0 h 26"/>
                  <a:gd name="T4" fmla="*/ 7 w 7"/>
                  <a:gd name="T5" fmla="*/ 13 h 26"/>
                  <a:gd name="T6" fmla="*/ 3 w 7"/>
                  <a:gd name="T7" fmla="*/ 26 h 26"/>
                  <a:gd name="T8" fmla="*/ 0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13"/>
                    </a:moveTo>
                    <a:lnTo>
                      <a:pt x="3" y="0"/>
                    </a:lnTo>
                    <a:lnTo>
                      <a:pt x="7" y="13"/>
                    </a:lnTo>
                    <a:lnTo>
                      <a:pt x="3" y="2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18" name="Group 721"/>
            <p:cNvGrpSpPr>
              <a:grpSpLocks/>
            </p:cNvGrpSpPr>
            <p:nvPr/>
          </p:nvGrpSpPr>
          <p:grpSpPr bwMode="auto">
            <a:xfrm>
              <a:off x="2565070" y="1724509"/>
              <a:ext cx="8515" cy="28732"/>
              <a:chOff x="770" y="2177"/>
              <a:chExt cx="7" cy="25"/>
            </a:xfrm>
          </p:grpSpPr>
          <p:sp>
            <p:nvSpPr>
              <p:cNvPr id="22222" name="Freeform 719"/>
              <p:cNvSpPr>
                <a:spLocks/>
              </p:cNvSpPr>
              <p:nvPr/>
            </p:nvSpPr>
            <p:spPr bwMode="auto">
              <a:xfrm>
                <a:off x="770" y="2177"/>
                <a:ext cx="7" cy="25"/>
              </a:xfrm>
              <a:custGeom>
                <a:avLst/>
                <a:gdLst>
                  <a:gd name="T0" fmla="*/ 0 w 7"/>
                  <a:gd name="T1" fmla="*/ 13 h 25"/>
                  <a:gd name="T2" fmla="*/ 3 w 7"/>
                  <a:gd name="T3" fmla="*/ 0 h 25"/>
                  <a:gd name="T4" fmla="*/ 7 w 7"/>
                  <a:gd name="T5" fmla="*/ 13 h 25"/>
                  <a:gd name="T6" fmla="*/ 3 w 7"/>
                  <a:gd name="T7" fmla="*/ 25 h 25"/>
                  <a:gd name="T8" fmla="*/ 0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0" y="13"/>
                    </a:moveTo>
                    <a:lnTo>
                      <a:pt x="3" y="0"/>
                    </a:lnTo>
                    <a:lnTo>
                      <a:pt x="7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3" name="Freeform 720"/>
              <p:cNvSpPr>
                <a:spLocks/>
              </p:cNvSpPr>
              <p:nvPr/>
            </p:nvSpPr>
            <p:spPr bwMode="auto">
              <a:xfrm>
                <a:off x="770" y="2177"/>
                <a:ext cx="7" cy="25"/>
              </a:xfrm>
              <a:custGeom>
                <a:avLst/>
                <a:gdLst>
                  <a:gd name="T0" fmla="*/ 0 w 7"/>
                  <a:gd name="T1" fmla="*/ 13 h 25"/>
                  <a:gd name="T2" fmla="*/ 3 w 7"/>
                  <a:gd name="T3" fmla="*/ 0 h 25"/>
                  <a:gd name="T4" fmla="*/ 7 w 7"/>
                  <a:gd name="T5" fmla="*/ 13 h 25"/>
                  <a:gd name="T6" fmla="*/ 3 w 7"/>
                  <a:gd name="T7" fmla="*/ 25 h 25"/>
                  <a:gd name="T8" fmla="*/ 0 w 7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0" y="13"/>
                    </a:moveTo>
                    <a:lnTo>
                      <a:pt x="3" y="0"/>
                    </a:lnTo>
                    <a:lnTo>
                      <a:pt x="7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19" name="Group 724"/>
            <p:cNvGrpSpPr>
              <a:grpSpLocks/>
            </p:cNvGrpSpPr>
            <p:nvPr/>
          </p:nvGrpSpPr>
          <p:grpSpPr bwMode="auto">
            <a:xfrm>
              <a:off x="2554123" y="1724509"/>
              <a:ext cx="7298" cy="28732"/>
              <a:chOff x="761" y="2177"/>
              <a:chExt cx="6" cy="25"/>
            </a:xfrm>
          </p:grpSpPr>
          <p:sp>
            <p:nvSpPr>
              <p:cNvPr id="22220" name="Freeform 722"/>
              <p:cNvSpPr>
                <a:spLocks/>
              </p:cNvSpPr>
              <p:nvPr/>
            </p:nvSpPr>
            <p:spPr bwMode="auto">
              <a:xfrm>
                <a:off x="761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1" name="Freeform 723"/>
              <p:cNvSpPr>
                <a:spLocks/>
              </p:cNvSpPr>
              <p:nvPr/>
            </p:nvSpPr>
            <p:spPr bwMode="auto">
              <a:xfrm>
                <a:off x="761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52" name="Group 727"/>
            <p:cNvGrpSpPr>
              <a:grpSpLocks/>
            </p:cNvGrpSpPr>
            <p:nvPr/>
          </p:nvGrpSpPr>
          <p:grpSpPr bwMode="auto">
            <a:xfrm>
              <a:off x="2573585" y="1724509"/>
              <a:ext cx="7298" cy="28732"/>
              <a:chOff x="777" y="2177"/>
              <a:chExt cx="6" cy="25"/>
            </a:xfrm>
          </p:grpSpPr>
          <p:sp>
            <p:nvSpPr>
              <p:cNvPr id="22218" name="Freeform 725"/>
              <p:cNvSpPr>
                <a:spLocks/>
              </p:cNvSpPr>
              <p:nvPr/>
            </p:nvSpPr>
            <p:spPr bwMode="auto">
              <a:xfrm>
                <a:off x="777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9" name="Freeform 726"/>
              <p:cNvSpPr>
                <a:spLocks/>
              </p:cNvSpPr>
              <p:nvPr/>
            </p:nvSpPr>
            <p:spPr bwMode="auto">
              <a:xfrm>
                <a:off x="777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53" name="Group 730"/>
            <p:cNvGrpSpPr>
              <a:grpSpLocks/>
            </p:cNvGrpSpPr>
            <p:nvPr/>
          </p:nvGrpSpPr>
          <p:grpSpPr bwMode="auto">
            <a:xfrm>
              <a:off x="2554123" y="1724509"/>
              <a:ext cx="7298" cy="28732"/>
              <a:chOff x="761" y="2177"/>
              <a:chExt cx="6" cy="25"/>
            </a:xfrm>
          </p:grpSpPr>
          <p:sp>
            <p:nvSpPr>
              <p:cNvPr id="22216" name="Freeform 728"/>
              <p:cNvSpPr>
                <a:spLocks/>
              </p:cNvSpPr>
              <p:nvPr/>
            </p:nvSpPr>
            <p:spPr bwMode="auto">
              <a:xfrm>
                <a:off x="761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7" name="Freeform 729"/>
              <p:cNvSpPr>
                <a:spLocks/>
              </p:cNvSpPr>
              <p:nvPr/>
            </p:nvSpPr>
            <p:spPr bwMode="auto">
              <a:xfrm>
                <a:off x="761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54" name="Group 733"/>
            <p:cNvGrpSpPr>
              <a:grpSpLocks/>
            </p:cNvGrpSpPr>
            <p:nvPr/>
          </p:nvGrpSpPr>
          <p:grpSpPr bwMode="auto">
            <a:xfrm>
              <a:off x="2568720" y="1724509"/>
              <a:ext cx="7298" cy="28732"/>
              <a:chOff x="773" y="2177"/>
              <a:chExt cx="6" cy="25"/>
            </a:xfrm>
          </p:grpSpPr>
          <p:sp>
            <p:nvSpPr>
              <p:cNvPr id="22214" name="Freeform 731"/>
              <p:cNvSpPr>
                <a:spLocks/>
              </p:cNvSpPr>
              <p:nvPr/>
            </p:nvSpPr>
            <p:spPr bwMode="auto">
              <a:xfrm>
                <a:off x="773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5" name="Freeform 732"/>
              <p:cNvSpPr>
                <a:spLocks/>
              </p:cNvSpPr>
              <p:nvPr/>
            </p:nvSpPr>
            <p:spPr bwMode="auto">
              <a:xfrm>
                <a:off x="773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55" name="Group 736"/>
            <p:cNvGrpSpPr>
              <a:grpSpLocks/>
            </p:cNvGrpSpPr>
            <p:nvPr/>
          </p:nvGrpSpPr>
          <p:grpSpPr bwMode="auto">
            <a:xfrm>
              <a:off x="2576018" y="1724509"/>
              <a:ext cx="7298" cy="28732"/>
              <a:chOff x="779" y="2177"/>
              <a:chExt cx="6" cy="25"/>
            </a:xfrm>
          </p:grpSpPr>
          <p:sp>
            <p:nvSpPr>
              <p:cNvPr id="22212" name="Freeform 734"/>
              <p:cNvSpPr>
                <a:spLocks/>
              </p:cNvSpPr>
              <p:nvPr/>
            </p:nvSpPr>
            <p:spPr bwMode="auto">
              <a:xfrm>
                <a:off x="779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3" name="Freeform 735"/>
              <p:cNvSpPr>
                <a:spLocks/>
              </p:cNvSpPr>
              <p:nvPr/>
            </p:nvSpPr>
            <p:spPr bwMode="auto">
              <a:xfrm>
                <a:off x="779" y="2177"/>
                <a:ext cx="6" cy="25"/>
              </a:xfrm>
              <a:custGeom>
                <a:avLst/>
                <a:gdLst>
                  <a:gd name="T0" fmla="*/ 0 w 6"/>
                  <a:gd name="T1" fmla="*/ 13 h 25"/>
                  <a:gd name="T2" fmla="*/ 3 w 6"/>
                  <a:gd name="T3" fmla="*/ 0 h 25"/>
                  <a:gd name="T4" fmla="*/ 6 w 6"/>
                  <a:gd name="T5" fmla="*/ 13 h 25"/>
                  <a:gd name="T6" fmla="*/ 3 w 6"/>
                  <a:gd name="T7" fmla="*/ 25 h 25"/>
                  <a:gd name="T8" fmla="*/ 0 w 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13"/>
                    </a:moveTo>
                    <a:lnTo>
                      <a:pt x="3" y="0"/>
                    </a:lnTo>
                    <a:lnTo>
                      <a:pt x="6" y="13"/>
                    </a:lnTo>
                    <a:lnTo>
                      <a:pt x="3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56" name="Group 739"/>
            <p:cNvGrpSpPr>
              <a:grpSpLocks/>
            </p:cNvGrpSpPr>
            <p:nvPr/>
          </p:nvGrpSpPr>
          <p:grpSpPr bwMode="auto">
            <a:xfrm>
              <a:off x="2541959" y="1724509"/>
              <a:ext cx="12164" cy="28732"/>
              <a:chOff x="751" y="2177"/>
              <a:chExt cx="10" cy="25"/>
            </a:xfrm>
          </p:grpSpPr>
          <p:sp>
            <p:nvSpPr>
              <p:cNvPr id="22210" name="Freeform 737"/>
              <p:cNvSpPr>
                <a:spLocks/>
              </p:cNvSpPr>
              <p:nvPr/>
            </p:nvSpPr>
            <p:spPr bwMode="auto">
              <a:xfrm>
                <a:off x="751" y="2177"/>
                <a:ext cx="10" cy="25"/>
              </a:xfrm>
              <a:custGeom>
                <a:avLst/>
                <a:gdLst>
                  <a:gd name="T0" fmla="*/ 0 w 10"/>
                  <a:gd name="T1" fmla="*/ 13 h 25"/>
                  <a:gd name="T2" fmla="*/ 5 w 10"/>
                  <a:gd name="T3" fmla="*/ 0 h 25"/>
                  <a:gd name="T4" fmla="*/ 10 w 10"/>
                  <a:gd name="T5" fmla="*/ 13 h 25"/>
                  <a:gd name="T6" fmla="*/ 5 w 10"/>
                  <a:gd name="T7" fmla="*/ 25 h 25"/>
                  <a:gd name="T8" fmla="*/ 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1" name="Freeform 738"/>
              <p:cNvSpPr>
                <a:spLocks/>
              </p:cNvSpPr>
              <p:nvPr/>
            </p:nvSpPr>
            <p:spPr bwMode="auto">
              <a:xfrm>
                <a:off x="751" y="2177"/>
                <a:ext cx="10" cy="25"/>
              </a:xfrm>
              <a:custGeom>
                <a:avLst/>
                <a:gdLst>
                  <a:gd name="T0" fmla="*/ 0 w 10"/>
                  <a:gd name="T1" fmla="*/ 13 h 25"/>
                  <a:gd name="T2" fmla="*/ 5 w 10"/>
                  <a:gd name="T3" fmla="*/ 0 h 25"/>
                  <a:gd name="T4" fmla="*/ 10 w 10"/>
                  <a:gd name="T5" fmla="*/ 13 h 25"/>
                  <a:gd name="T6" fmla="*/ 5 w 10"/>
                  <a:gd name="T7" fmla="*/ 25 h 25"/>
                  <a:gd name="T8" fmla="*/ 0 w 10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3"/>
                    </a:moveTo>
                    <a:lnTo>
                      <a:pt x="5" y="0"/>
                    </a:lnTo>
                    <a:lnTo>
                      <a:pt x="10" y="13"/>
                    </a:lnTo>
                    <a:lnTo>
                      <a:pt x="5" y="25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57" name="Group 742"/>
            <p:cNvGrpSpPr>
              <a:grpSpLocks/>
            </p:cNvGrpSpPr>
            <p:nvPr/>
          </p:nvGrpSpPr>
          <p:grpSpPr bwMode="auto">
            <a:xfrm>
              <a:off x="2344903" y="1438338"/>
              <a:ext cx="261526" cy="63211"/>
              <a:chOff x="589" y="1928"/>
              <a:chExt cx="215" cy="55"/>
            </a:xfrm>
          </p:grpSpPr>
          <p:sp>
            <p:nvSpPr>
              <p:cNvPr id="22208" name="Rectangle 740"/>
              <p:cNvSpPr>
                <a:spLocks noChangeArrowheads="1"/>
              </p:cNvSpPr>
              <p:nvPr/>
            </p:nvSpPr>
            <p:spPr bwMode="auto">
              <a:xfrm>
                <a:off x="589" y="1928"/>
                <a:ext cx="215" cy="55"/>
              </a:xfrm>
              <a:prstGeom prst="rect">
                <a:avLst/>
              </a:prstGeom>
              <a:solidFill>
                <a:srgbClr val="802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9" name="Rectangle 741"/>
              <p:cNvSpPr>
                <a:spLocks noChangeArrowheads="1"/>
              </p:cNvSpPr>
              <p:nvPr/>
            </p:nvSpPr>
            <p:spPr bwMode="auto">
              <a:xfrm>
                <a:off x="589" y="1928"/>
                <a:ext cx="215" cy="5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58" name="Group 745"/>
            <p:cNvGrpSpPr>
              <a:grpSpLocks/>
            </p:cNvGrpSpPr>
            <p:nvPr/>
          </p:nvGrpSpPr>
          <p:grpSpPr bwMode="auto">
            <a:xfrm>
              <a:off x="2069997" y="495928"/>
              <a:ext cx="283421" cy="1021711"/>
              <a:chOff x="363" y="1108"/>
              <a:chExt cx="233" cy="889"/>
            </a:xfrm>
          </p:grpSpPr>
          <p:sp>
            <p:nvSpPr>
              <p:cNvPr id="22206" name="Freeform 743"/>
              <p:cNvSpPr>
                <a:spLocks/>
              </p:cNvSpPr>
              <p:nvPr/>
            </p:nvSpPr>
            <p:spPr bwMode="auto">
              <a:xfrm>
                <a:off x="363" y="1108"/>
                <a:ext cx="233" cy="889"/>
              </a:xfrm>
              <a:custGeom>
                <a:avLst/>
                <a:gdLst>
                  <a:gd name="T0" fmla="*/ 207 w 233"/>
                  <a:gd name="T1" fmla="*/ 0 h 889"/>
                  <a:gd name="T2" fmla="*/ 207 w 233"/>
                  <a:gd name="T3" fmla="*/ 879 h 889"/>
                  <a:gd name="T4" fmla="*/ 233 w 233"/>
                  <a:gd name="T5" fmla="*/ 879 h 889"/>
                  <a:gd name="T6" fmla="*/ 233 w 233"/>
                  <a:gd name="T7" fmla="*/ 889 h 889"/>
                  <a:gd name="T8" fmla="*/ 155 w 233"/>
                  <a:gd name="T9" fmla="*/ 889 h 889"/>
                  <a:gd name="T10" fmla="*/ 155 w 233"/>
                  <a:gd name="T11" fmla="*/ 646 h 889"/>
                  <a:gd name="T12" fmla="*/ 103 w 233"/>
                  <a:gd name="T13" fmla="*/ 646 h 889"/>
                  <a:gd name="T14" fmla="*/ 103 w 233"/>
                  <a:gd name="T15" fmla="*/ 404 h 889"/>
                  <a:gd name="T16" fmla="*/ 0 w 233"/>
                  <a:gd name="T17" fmla="*/ 404 h 889"/>
                  <a:gd name="T18" fmla="*/ 0 w 233"/>
                  <a:gd name="T19" fmla="*/ 0 h 889"/>
                  <a:gd name="T20" fmla="*/ 207 w 233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3"/>
                  <a:gd name="T34" fmla="*/ 0 h 889"/>
                  <a:gd name="T35" fmla="*/ 233 w 233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3" h="889">
                    <a:moveTo>
                      <a:pt x="207" y="0"/>
                    </a:moveTo>
                    <a:lnTo>
                      <a:pt x="207" y="879"/>
                    </a:lnTo>
                    <a:lnTo>
                      <a:pt x="233" y="879"/>
                    </a:lnTo>
                    <a:lnTo>
                      <a:pt x="233" y="889"/>
                    </a:lnTo>
                    <a:lnTo>
                      <a:pt x="155" y="889"/>
                    </a:lnTo>
                    <a:lnTo>
                      <a:pt x="155" y="646"/>
                    </a:lnTo>
                    <a:lnTo>
                      <a:pt x="103" y="646"/>
                    </a:lnTo>
                    <a:lnTo>
                      <a:pt x="103" y="404"/>
                    </a:lnTo>
                    <a:lnTo>
                      <a:pt x="0" y="404"/>
                    </a:lnTo>
                    <a:lnTo>
                      <a:pt x="0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7" name="Freeform 744"/>
              <p:cNvSpPr>
                <a:spLocks/>
              </p:cNvSpPr>
              <p:nvPr/>
            </p:nvSpPr>
            <p:spPr bwMode="auto">
              <a:xfrm>
                <a:off x="363" y="1108"/>
                <a:ext cx="233" cy="889"/>
              </a:xfrm>
              <a:custGeom>
                <a:avLst/>
                <a:gdLst>
                  <a:gd name="T0" fmla="*/ 207 w 233"/>
                  <a:gd name="T1" fmla="*/ 0 h 889"/>
                  <a:gd name="T2" fmla="*/ 207 w 233"/>
                  <a:gd name="T3" fmla="*/ 879 h 889"/>
                  <a:gd name="T4" fmla="*/ 233 w 233"/>
                  <a:gd name="T5" fmla="*/ 879 h 889"/>
                  <a:gd name="T6" fmla="*/ 233 w 233"/>
                  <a:gd name="T7" fmla="*/ 889 h 889"/>
                  <a:gd name="T8" fmla="*/ 155 w 233"/>
                  <a:gd name="T9" fmla="*/ 889 h 889"/>
                  <a:gd name="T10" fmla="*/ 155 w 233"/>
                  <a:gd name="T11" fmla="*/ 646 h 889"/>
                  <a:gd name="T12" fmla="*/ 103 w 233"/>
                  <a:gd name="T13" fmla="*/ 646 h 889"/>
                  <a:gd name="T14" fmla="*/ 103 w 233"/>
                  <a:gd name="T15" fmla="*/ 404 h 889"/>
                  <a:gd name="T16" fmla="*/ 0 w 233"/>
                  <a:gd name="T17" fmla="*/ 404 h 889"/>
                  <a:gd name="T18" fmla="*/ 0 w 233"/>
                  <a:gd name="T19" fmla="*/ 0 h 889"/>
                  <a:gd name="T20" fmla="*/ 207 w 233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3"/>
                  <a:gd name="T34" fmla="*/ 0 h 889"/>
                  <a:gd name="T35" fmla="*/ 233 w 233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3" h="889">
                    <a:moveTo>
                      <a:pt x="207" y="0"/>
                    </a:moveTo>
                    <a:lnTo>
                      <a:pt x="207" y="879"/>
                    </a:lnTo>
                    <a:lnTo>
                      <a:pt x="233" y="879"/>
                    </a:lnTo>
                    <a:lnTo>
                      <a:pt x="233" y="889"/>
                    </a:lnTo>
                    <a:lnTo>
                      <a:pt x="155" y="889"/>
                    </a:lnTo>
                    <a:lnTo>
                      <a:pt x="155" y="646"/>
                    </a:lnTo>
                    <a:lnTo>
                      <a:pt x="103" y="646"/>
                    </a:lnTo>
                    <a:lnTo>
                      <a:pt x="103" y="404"/>
                    </a:lnTo>
                    <a:lnTo>
                      <a:pt x="0" y="404"/>
                    </a:lnTo>
                    <a:lnTo>
                      <a:pt x="0" y="0"/>
                    </a:lnTo>
                    <a:lnTo>
                      <a:pt x="207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29" name="Line 746"/>
            <p:cNvSpPr>
              <a:spLocks noChangeShapeType="1"/>
            </p:cNvSpPr>
            <p:nvPr/>
          </p:nvSpPr>
          <p:spPr bwMode="auto">
            <a:xfrm>
              <a:off x="2680628" y="1485459"/>
              <a:ext cx="1217" cy="644747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0" name="Line 747"/>
            <p:cNvSpPr>
              <a:spLocks noChangeShapeType="1"/>
            </p:cNvSpPr>
            <p:nvPr/>
          </p:nvSpPr>
          <p:spPr bwMode="auto">
            <a:xfrm>
              <a:off x="2270702" y="1515340"/>
              <a:ext cx="1217" cy="645896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1" name="Line 748"/>
            <p:cNvSpPr>
              <a:spLocks noChangeShapeType="1"/>
            </p:cNvSpPr>
            <p:nvPr/>
          </p:nvSpPr>
          <p:spPr bwMode="auto">
            <a:xfrm>
              <a:off x="2273135" y="1961261"/>
              <a:ext cx="63253" cy="344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2" name="Line 749"/>
            <p:cNvSpPr>
              <a:spLocks noChangeShapeType="1"/>
            </p:cNvSpPr>
            <p:nvPr/>
          </p:nvSpPr>
          <p:spPr bwMode="auto">
            <a:xfrm>
              <a:off x="2270702" y="1694628"/>
              <a:ext cx="71768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3" name="Line 750"/>
            <p:cNvSpPr>
              <a:spLocks noChangeShapeType="1"/>
            </p:cNvSpPr>
            <p:nvPr/>
          </p:nvSpPr>
          <p:spPr bwMode="auto">
            <a:xfrm>
              <a:off x="2617376" y="1684284"/>
              <a:ext cx="60820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4" name="Line 751"/>
            <p:cNvSpPr>
              <a:spLocks noChangeShapeType="1"/>
            </p:cNvSpPr>
            <p:nvPr/>
          </p:nvSpPr>
          <p:spPr bwMode="auto">
            <a:xfrm>
              <a:off x="2638054" y="1964708"/>
              <a:ext cx="40141" cy="1150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59" name="Group 754"/>
            <p:cNvGrpSpPr>
              <a:grpSpLocks/>
            </p:cNvGrpSpPr>
            <p:nvPr/>
          </p:nvGrpSpPr>
          <p:grpSpPr bwMode="auto">
            <a:xfrm>
              <a:off x="2291381" y="1671642"/>
              <a:ext cx="358837" cy="47121"/>
              <a:chOff x="545" y="2131"/>
              <a:chExt cx="295" cy="41"/>
            </a:xfrm>
          </p:grpSpPr>
          <p:sp>
            <p:nvSpPr>
              <p:cNvPr id="22204" name="Rectangle 752"/>
              <p:cNvSpPr>
                <a:spLocks noChangeArrowheads="1"/>
              </p:cNvSpPr>
              <p:nvPr/>
            </p:nvSpPr>
            <p:spPr bwMode="auto">
              <a:xfrm>
                <a:off x="545" y="2131"/>
                <a:ext cx="295" cy="41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5" name="Rectangle 753"/>
              <p:cNvSpPr>
                <a:spLocks noChangeArrowheads="1"/>
              </p:cNvSpPr>
              <p:nvPr/>
            </p:nvSpPr>
            <p:spPr bwMode="auto">
              <a:xfrm>
                <a:off x="545" y="2131"/>
                <a:ext cx="295" cy="41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60" name="Group 757"/>
            <p:cNvGrpSpPr>
              <a:grpSpLocks/>
            </p:cNvGrpSpPr>
            <p:nvPr/>
          </p:nvGrpSpPr>
          <p:grpSpPr bwMode="auto">
            <a:xfrm>
              <a:off x="2297463" y="1925633"/>
              <a:ext cx="347889" cy="81599"/>
              <a:chOff x="550" y="2352"/>
              <a:chExt cx="286" cy="71"/>
            </a:xfrm>
          </p:grpSpPr>
          <p:sp>
            <p:nvSpPr>
              <p:cNvPr id="22202" name="Rectangle 755"/>
              <p:cNvSpPr>
                <a:spLocks noChangeArrowheads="1"/>
              </p:cNvSpPr>
              <p:nvPr/>
            </p:nvSpPr>
            <p:spPr bwMode="auto">
              <a:xfrm>
                <a:off x="550" y="2352"/>
                <a:ext cx="286" cy="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3" name="Rectangle 756"/>
              <p:cNvSpPr>
                <a:spLocks noChangeArrowheads="1"/>
              </p:cNvSpPr>
              <p:nvPr/>
            </p:nvSpPr>
            <p:spPr bwMode="auto">
              <a:xfrm>
                <a:off x="550" y="2352"/>
                <a:ext cx="286" cy="71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37" name="Freeform 758"/>
            <p:cNvSpPr>
              <a:spLocks/>
            </p:cNvSpPr>
            <p:nvPr/>
          </p:nvSpPr>
          <p:spPr bwMode="auto">
            <a:xfrm>
              <a:off x="2333955" y="1925633"/>
              <a:ext cx="304099" cy="78151"/>
            </a:xfrm>
            <a:custGeom>
              <a:avLst/>
              <a:gdLst>
                <a:gd name="T0" fmla="*/ 0 w 250"/>
                <a:gd name="T1" fmla="*/ 89817331 h 68"/>
                <a:gd name="T2" fmla="*/ 57704615 w 250"/>
                <a:gd name="T3" fmla="*/ 0 h 68"/>
                <a:gd name="T4" fmla="*/ 122808565 w 250"/>
                <a:gd name="T5" fmla="*/ 0 h 68"/>
                <a:gd name="T6" fmla="*/ 81379343 w 250"/>
                <a:gd name="T7" fmla="*/ 89817331 h 68"/>
                <a:gd name="T8" fmla="*/ 162758687 w 250"/>
                <a:gd name="T9" fmla="*/ 89817331 h 68"/>
                <a:gd name="T10" fmla="*/ 213065164 w 250"/>
                <a:gd name="T11" fmla="*/ 0 h 68"/>
                <a:gd name="T12" fmla="*/ 278167878 w 250"/>
                <a:gd name="T13" fmla="*/ 0 h 68"/>
                <a:gd name="T14" fmla="*/ 253015248 w 250"/>
                <a:gd name="T15" fmla="*/ 89817331 h 68"/>
                <a:gd name="T16" fmla="*/ 328475648 w 250"/>
                <a:gd name="T17" fmla="*/ 89817331 h 68"/>
                <a:gd name="T18" fmla="*/ 369904869 w 250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68"/>
                <a:gd name="T32" fmla="*/ 250 w 250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68">
                  <a:moveTo>
                    <a:pt x="0" y="68"/>
                  </a:moveTo>
                  <a:lnTo>
                    <a:pt x="39" y="0"/>
                  </a:lnTo>
                  <a:lnTo>
                    <a:pt x="83" y="0"/>
                  </a:lnTo>
                  <a:lnTo>
                    <a:pt x="55" y="68"/>
                  </a:lnTo>
                  <a:lnTo>
                    <a:pt x="110" y="68"/>
                  </a:lnTo>
                  <a:lnTo>
                    <a:pt x="144" y="0"/>
                  </a:lnTo>
                  <a:lnTo>
                    <a:pt x="188" y="0"/>
                  </a:lnTo>
                  <a:lnTo>
                    <a:pt x="171" y="68"/>
                  </a:lnTo>
                  <a:lnTo>
                    <a:pt x="222" y="68"/>
                  </a:lnTo>
                  <a:lnTo>
                    <a:pt x="250" y="0"/>
                  </a:lnTo>
                </a:path>
              </a:pathLst>
            </a:cu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8" name="Line 759"/>
            <p:cNvSpPr>
              <a:spLocks noChangeShapeType="1"/>
            </p:cNvSpPr>
            <p:nvPr/>
          </p:nvSpPr>
          <p:spPr bwMode="auto">
            <a:xfrm>
              <a:off x="2297463" y="1957813"/>
              <a:ext cx="345456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9" name="Line 760"/>
            <p:cNvSpPr>
              <a:spLocks noChangeShapeType="1"/>
            </p:cNvSpPr>
            <p:nvPr/>
          </p:nvSpPr>
          <p:spPr bwMode="auto">
            <a:xfrm>
              <a:off x="2297463" y="1978500"/>
              <a:ext cx="352755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61" name="Group 763"/>
            <p:cNvGrpSpPr>
              <a:grpSpLocks/>
            </p:cNvGrpSpPr>
            <p:nvPr/>
          </p:nvGrpSpPr>
          <p:grpSpPr bwMode="auto">
            <a:xfrm>
              <a:off x="5525778" y="495928"/>
              <a:ext cx="283421" cy="1021711"/>
              <a:chOff x="2087" y="1108"/>
              <a:chExt cx="233" cy="889"/>
            </a:xfrm>
          </p:grpSpPr>
          <p:sp>
            <p:nvSpPr>
              <p:cNvPr id="22200" name="Freeform 761"/>
              <p:cNvSpPr>
                <a:spLocks/>
              </p:cNvSpPr>
              <p:nvPr/>
            </p:nvSpPr>
            <p:spPr bwMode="auto">
              <a:xfrm>
                <a:off x="2087" y="1108"/>
                <a:ext cx="233" cy="889"/>
              </a:xfrm>
              <a:custGeom>
                <a:avLst/>
                <a:gdLst>
                  <a:gd name="T0" fmla="*/ 207 w 233"/>
                  <a:gd name="T1" fmla="*/ 0 h 889"/>
                  <a:gd name="T2" fmla="*/ 207 w 233"/>
                  <a:gd name="T3" fmla="*/ 879 h 889"/>
                  <a:gd name="T4" fmla="*/ 233 w 233"/>
                  <a:gd name="T5" fmla="*/ 879 h 889"/>
                  <a:gd name="T6" fmla="*/ 233 w 233"/>
                  <a:gd name="T7" fmla="*/ 889 h 889"/>
                  <a:gd name="T8" fmla="*/ 155 w 233"/>
                  <a:gd name="T9" fmla="*/ 889 h 889"/>
                  <a:gd name="T10" fmla="*/ 155 w 233"/>
                  <a:gd name="T11" fmla="*/ 646 h 889"/>
                  <a:gd name="T12" fmla="*/ 104 w 233"/>
                  <a:gd name="T13" fmla="*/ 646 h 889"/>
                  <a:gd name="T14" fmla="*/ 104 w 233"/>
                  <a:gd name="T15" fmla="*/ 404 h 889"/>
                  <a:gd name="T16" fmla="*/ 0 w 233"/>
                  <a:gd name="T17" fmla="*/ 404 h 889"/>
                  <a:gd name="T18" fmla="*/ 0 w 233"/>
                  <a:gd name="T19" fmla="*/ 0 h 889"/>
                  <a:gd name="T20" fmla="*/ 207 w 233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3"/>
                  <a:gd name="T34" fmla="*/ 0 h 889"/>
                  <a:gd name="T35" fmla="*/ 233 w 233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3" h="889">
                    <a:moveTo>
                      <a:pt x="207" y="0"/>
                    </a:moveTo>
                    <a:lnTo>
                      <a:pt x="207" y="879"/>
                    </a:lnTo>
                    <a:lnTo>
                      <a:pt x="233" y="879"/>
                    </a:lnTo>
                    <a:lnTo>
                      <a:pt x="233" y="889"/>
                    </a:lnTo>
                    <a:lnTo>
                      <a:pt x="155" y="889"/>
                    </a:lnTo>
                    <a:lnTo>
                      <a:pt x="155" y="646"/>
                    </a:lnTo>
                    <a:lnTo>
                      <a:pt x="104" y="646"/>
                    </a:lnTo>
                    <a:lnTo>
                      <a:pt x="104" y="404"/>
                    </a:lnTo>
                    <a:lnTo>
                      <a:pt x="0" y="404"/>
                    </a:lnTo>
                    <a:lnTo>
                      <a:pt x="0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1" name="Freeform 762"/>
              <p:cNvSpPr>
                <a:spLocks/>
              </p:cNvSpPr>
              <p:nvPr/>
            </p:nvSpPr>
            <p:spPr bwMode="auto">
              <a:xfrm>
                <a:off x="2087" y="1108"/>
                <a:ext cx="233" cy="889"/>
              </a:xfrm>
              <a:custGeom>
                <a:avLst/>
                <a:gdLst>
                  <a:gd name="T0" fmla="*/ 207 w 233"/>
                  <a:gd name="T1" fmla="*/ 0 h 889"/>
                  <a:gd name="T2" fmla="*/ 207 w 233"/>
                  <a:gd name="T3" fmla="*/ 879 h 889"/>
                  <a:gd name="T4" fmla="*/ 233 w 233"/>
                  <a:gd name="T5" fmla="*/ 879 h 889"/>
                  <a:gd name="T6" fmla="*/ 233 w 233"/>
                  <a:gd name="T7" fmla="*/ 889 h 889"/>
                  <a:gd name="T8" fmla="*/ 155 w 233"/>
                  <a:gd name="T9" fmla="*/ 889 h 889"/>
                  <a:gd name="T10" fmla="*/ 155 w 233"/>
                  <a:gd name="T11" fmla="*/ 646 h 889"/>
                  <a:gd name="T12" fmla="*/ 104 w 233"/>
                  <a:gd name="T13" fmla="*/ 646 h 889"/>
                  <a:gd name="T14" fmla="*/ 104 w 233"/>
                  <a:gd name="T15" fmla="*/ 404 h 889"/>
                  <a:gd name="T16" fmla="*/ 0 w 233"/>
                  <a:gd name="T17" fmla="*/ 404 h 889"/>
                  <a:gd name="T18" fmla="*/ 0 w 233"/>
                  <a:gd name="T19" fmla="*/ 0 h 889"/>
                  <a:gd name="T20" fmla="*/ 207 w 233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3"/>
                  <a:gd name="T34" fmla="*/ 0 h 889"/>
                  <a:gd name="T35" fmla="*/ 233 w 233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3" h="889">
                    <a:moveTo>
                      <a:pt x="207" y="0"/>
                    </a:moveTo>
                    <a:lnTo>
                      <a:pt x="207" y="879"/>
                    </a:lnTo>
                    <a:lnTo>
                      <a:pt x="233" y="879"/>
                    </a:lnTo>
                    <a:lnTo>
                      <a:pt x="233" y="889"/>
                    </a:lnTo>
                    <a:lnTo>
                      <a:pt x="155" y="889"/>
                    </a:lnTo>
                    <a:lnTo>
                      <a:pt x="155" y="646"/>
                    </a:lnTo>
                    <a:lnTo>
                      <a:pt x="104" y="646"/>
                    </a:lnTo>
                    <a:lnTo>
                      <a:pt x="104" y="404"/>
                    </a:lnTo>
                    <a:lnTo>
                      <a:pt x="0" y="404"/>
                    </a:lnTo>
                    <a:lnTo>
                      <a:pt x="0" y="0"/>
                    </a:lnTo>
                    <a:lnTo>
                      <a:pt x="207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62" name="Group 766"/>
            <p:cNvGrpSpPr>
              <a:grpSpLocks/>
            </p:cNvGrpSpPr>
            <p:nvPr/>
          </p:nvGrpSpPr>
          <p:grpSpPr bwMode="auto">
            <a:xfrm>
              <a:off x="6051261" y="495928"/>
              <a:ext cx="274906" cy="1021711"/>
              <a:chOff x="2519" y="1108"/>
              <a:chExt cx="226" cy="889"/>
            </a:xfrm>
          </p:grpSpPr>
          <p:sp>
            <p:nvSpPr>
              <p:cNvPr id="22198" name="Freeform 764"/>
              <p:cNvSpPr>
                <a:spLocks/>
              </p:cNvSpPr>
              <p:nvPr/>
            </p:nvSpPr>
            <p:spPr bwMode="auto">
              <a:xfrm>
                <a:off x="2519" y="1108"/>
                <a:ext cx="226" cy="889"/>
              </a:xfrm>
              <a:custGeom>
                <a:avLst/>
                <a:gdLst>
                  <a:gd name="T0" fmla="*/ 26 w 226"/>
                  <a:gd name="T1" fmla="*/ 0 h 889"/>
                  <a:gd name="T2" fmla="*/ 26 w 226"/>
                  <a:gd name="T3" fmla="*/ 879 h 889"/>
                  <a:gd name="T4" fmla="*/ 0 w 226"/>
                  <a:gd name="T5" fmla="*/ 879 h 889"/>
                  <a:gd name="T6" fmla="*/ 0 w 226"/>
                  <a:gd name="T7" fmla="*/ 889 h 889"/>
                  <a:gd name="T8" fmla="*/ 76 w 226"/>
                  <a:gd name="T9" fmla="*/ 889 h 889"/>
                  <a:gd name="T10" fmla="*/ 76 w 226"/>
                  <a:gd name="T11" fmla="*/ 646 h 889"/>
                  <a:gd name="T12" fmla="*/ 126 w 226"/>
                  <a:gd name="T13" fmla="*/ 646 h 889"/>
                  <a:gd name="T14" fmla="*/ 126 w 226"/>
                  <a:gd name="T15" fmla="*/ 404 h 889"/>
                  <a:gd name="T16" fmla="*/ 226 w 226"/>
                  <a:gd name="T17" fmla="*/ 404 h 889"/>
                  <a:gd name="T18" fmla="*/ 226 w 226"/>
                  <a:gd name="T19" fmla="*/ 0 h 889"/>
                  <a:gd name="T20" fmla="*/ 26 w 226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6"/>
                  <a:gd name="T34" fmla="*/ 0 h 889"/>
                  <a:gd name="T35" fmla="*/ 226 w 226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6" h="889">
                    <a:moveTo>
                      <a:pt x="26" y="0"/>
                    </a:moveTo>
                    <a:lnTo>
                      <a:pt x="26" y="879"/>
                    </a:lnTo>
                    <a:lnTo>
                      <a:pt x="0" y="879"/>
                    </a:lnTo>
                    <a:lnTo>
                      <a:pt x="0" y="889"/>
                    </a:lnTo>
                    <a:lnTo>
                      <a:pt x="76" y="889"/>
                    </a:lnTo>
                    <a:lnTo>
                      <a:pt x="76" y="646"/>
                    </a:lnTo>
                    <a:lnTo>
                      <a:pt x="126" y="646"/>
                    </a:lnTo>
                    <a:lnTo>
                      <a:pt x="126" y="404"/>
                    </a:lnTo>
                    <a:lnTo>
                      <a:pt x="226" y="404"/>
                    </a:lnTo>
                    <a:lnTo>
                      <a:pt x="2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9" name="Freeform 765"/>
              <p:cNvSpPr>
                <a:spLocks/>
              </p:cNvSpPr>
              <p:nvPr/>
            </p:nvSpPr>
            <p:spPr bwMode="auto">
              <a:xfrm>
                <a:off x="2519" y="1108"/>
                <a:ext cx="226" cy="889"/>
              </a:xfrm>
              <a:custGeom>
                <a:avLst/>
                <a:gdLst>
                  <a:gd name="T0" fmla="*/ 26 w 226"/>
                  <a:gd name="T1" fmla="*/ 0 h 889"/>
                  <a:gd name="T2" fmla="*/ 26 w 226"/>
                  <a:gd name="T3" fmla="*/ 879 h 889"/>
                  <a:gd name="T4" fmla="*/ 0 w 226"/>
                  <a:gd name="T5" fmla="*/ 879 h 889"/>
                  <a:gd name="T6" fmla="*/ 0 w 226"/>
                  <a:gd name="T7" fmla="*/ 889 h 889"/>
                  <a:gd name="T8" fmla="*/ 76 w 226"/>
                  <a:gd name="T9" fmla="*/ 889 h 889"/>
                  <a:gd name="T10" fmla="*/ 76 w 226"/>
                  <a:gd name="T11" fmla="*/ 646 h 889"/>
                  <a:gd name="T12" fmla="*/ 126 w 226"/>
                  <a:gd name="T13" fmla="*/ 646 h 889"/>
                  <a:gd name="T14" fmla="*/ 126 w 226"/>
                  <a:gd name="T15" fmla="*/ 404 h 889"/>
                  <a:gd name="T16" fmla="*/ 226 w 226"/>
                  <a:gd name="T17" fmla="*/ 404 h 889"/>
                  <a:gd name="T18" fmla="*/ 226 w 226"/>
                  <a:gd name="T19" fmla="*/ 0 h 889"/>
                  <a:gd name="T20" fmla="*/ 26 w 226"/>
                  <a:gd name="T21" fmla="*/ 0 h 8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6"/>
                  <a:gd name="T34" fmla="*/ 0 h 889"/>
                  <a:gd name="T35" fmla="*/ 226 w 226"/>
                  <a:gd name="T36" fmla="*/ 889 h 8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6" h="889">
                    <a:moveTo>
                      <a:pt x="26" y="0"/>
                    </a:moveTo>
                    <a:lnTo>
                      <a:pt x="26" y="879"/>
                    </a:lnTo>
                    <a:lnTo>
                      <a:pt x="0" y="879"/>
                    </a:lnTo>
                    <a:lnTo>
                      <a:pt x="0" y="889"/>
                    </a:lnTo>
                    <a:lnTo>
                      <a:pt x="76" y="889"/>
                    </a:lnTo>
                    <a:lnTo>
                      <a:pt x="76" y="646"/>
                    </a:lnTo>
                    <a:lnTo>
                      <a:pt x="126" y="646"/>
                    </a:lnTo>
                    <a:lnTo>
                      <a:pt x="126" y="404"/>
                    </a:lnTo>
                    <a:lnTo>
                      <a:pt x="226" y="404"/>
                    </a:lnTo>
                    <a:lnTo>
                      <a:pt x="226" y="0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42" name="Line 767"/>
            <p:cNvSpPr>
              <a:spLocks noChangeShapeType="1"/>
            </p:cNvSpPr>
            <p:nvPr/>
          </p:nvSpPr>
          <p:spPr bwMode="auto">
            <a:xfrm>
              <a:off x="6137625" y="1485459"/>
              <a:ext cx="1217" cy="644747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3" name="Line 768"/>
            <p:cNvSpPr>
              <a:spLocks noChangeShapeType="1"/>
            </p:cNvSpPr>
            <p:nvPr/>
          </p:nvSpPr>
          <p:spPr bwMode="auto">
            <a:xfrm>
              <a:off x="5726483" y="1485459"/>
              <a:ext cx="1217" cy="644747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4" name="Line 769"/>
            <p:cNvSpPr>
              <a:spLocks noChangeShapeType="1"/>
            </p:cNvSpPr>
            <p:nvPr/>
          </p:nvSpPr>
          <p:spPr bwMode="auto">
            <a:xfrm>
              <a:off x="5726483" y="1978500"/>
              <a:ext cx="60820" cy="1150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5" name="Line 770"/>
            <p:cNvSpPr>
              <a:spLocks noChangeShapeType="1"/>
            </p:cNvSpPr>
            <p:nvPr/>
          </p:nvSpPr>
          <p:spPr bwMode="auto">
            <a:xfrm>
              <a:off x="5726483" y="1694628"/>
              <a:ext cx="70551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6" name="Line 771"/>
            <p:cNvSpPr>
              <a:spLocks noChangeShapeType="1"/>
            </p:cNvSpPr>
            <p:nvPr/>
          </p:nvSpPr>
          <p:spPr bwMode="auto">
            <a:xfrm>
              <a:off x="6070724" y="1684284"/>
              <a:ext cx="64469" cy="229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7" name="Line 772"/>
            <p:cNvSpPr>
              <a:spLocks noChangeShapeType="1"/>
            </p:cNvSpPr>
            <p:nvPr/>
          </p:nvSpPr>
          <p:spPr bwMode="auto">
            <a:xfrm>
              <a:off x="6092619" y="1964708"/>
              <a:ext cx="42574" cy="1150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8" name="Line 773"/>
            <p:cNvSpPr>
              <a:spLocks noChangeShapeType="1"/>
            </p:cNvSpPr>
            <p:nvPr/>
          </p:nvSpPr>
          <p:spPr bwMode="auto">
            <a:xfrm>
              <a:off x="2270702" y="1994590"/>
              <a:ext cx="1217" cy="405696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9" name="Line 774"/>
            <p:cNvSpPr>
              <a:spLocks noChangeShapeType="1"/>
            </p:cNvSpPr>
            <p:nvPr/>
          </p:nvSpPr>
          <p:spPr bwMode="auto">
            <a:xfrm>
              <a:off x="2680628" y="1994590"/>
              <a:ext cx="1217" cy="43902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0" name="Line 775"/>
            <p:cNvSpPr>
              <a:spLocks noChangeShapeType="1"/>
            </p:cNvSpPr>
            <p:nvPr/>
          </p:nvSpPr>
          <p:spPr bwMode="auto">
            <a:xfrm flipH="1">
              <a:off x="5726483" y="1994590"/>
              <a:ext cx="2433" cy="45511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1" name="Line 776"/>
            <p:cNvSpPr>
              <a:spLocks noChangeShapeType="1"/>
            </p:cNvSpPr>
            <p:nvPr/>
          </p:nvSpPr>
          <p:spPr bwMode="auto">
            <a:xfrm>
              <a:off x="6137625" y="1994590"/>
              <a:ext cx="1217" cy="46660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63" name="Group 779"/>
            <p:cNvGrpSpPr>
              <a:grpSpLocks/>
            </p:cNvGrpSpPr>
            <p:nvPr/>
          </p:nvGrpSpPr>
          <p:grpSpPr bwMode="auto">
            <a:xfrm>
              <a:off x="2217181" y="2381898"/>
              <a:ext cx="225034" cy="784959"/>
              <a:chOff x="484" y="2749"/>
              <a:chExt cx="185" cy="683"/>
            </a:xfrm>
          </p:grpSpPr>
          <p:sp>
            <p:nvSpPr>
              <p:cNvPr id="22196" name="Freeform 777"/>
              <p:cNvSpPr>
                <a:spLocks/>
              </p:cNvSpPr>
              <p:nvPr/>
            </p:nvSpPr>
            <p:spPr bwMode="auto">
              <a:xfrm>
                <a:off x="484" y="2749"/>
                <a:ext cx="185" cy="683"/>
              </a:xfrm>
              <a:custGeom>
                <a:avLst/>
                <a:gdLst>
                  <a:gd name="T0" fmla="*/ 35 w 185"/>
                  <a:gd name="T1" fmla="*/ 1 h 683"/>
                  <a:gd name="T2" fmla="*/ 127 w 185"/>
                  <a:gd name="T3" fmla="*/ 114 h 683"/>
                  <a:gd name="T4" fmla="*/ 185 w 185"/>
                  <a:gd name="T5" fmla="*/ 683 h 683"/>
                  <a:gd name="T6" fmla="*/ 133 w 185"/>
                  <a:gd name="T7" fmla="*/ 680 h 683"/>
                  <a:gd name="T8" fmla="*/ 53 w 185"/>
                  <a:gd name="T9" fmla="*/ 144 h 683"/>
                  <a:gd name="T10" fmla="*/ 0 w 185"/>
                  <a:gd name="T11" fmla="*/ 142 h 683"/>
                  <a:gd name="T12" fmla="*/ 4 w 185"/>
                  <a:gd name="T13" fmla="*/ 0 h 683"/>
                  <a:gd name="T14" fmla="*/ 35 w 185"/>
                  <a:gd name="T15" fmla="*/ 1 h 6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683"/>
                  <a:gd name="T26" fmla="*/ 185 w 185"/>
                  <a:gd name="T27" fmla="*/ 683 h 68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683">
                    <a:moveTo>
                      <a:pt x="35" y="1"/>
                    </a:moveTo>
                    <a:lnTo>
                      <a:pt x="127" y="114"/>
                    </a:lnTo>
                    <a:lnTo>
                      <a:pt x="185" y="683"/>
                    </a:lnTo>
                    <a:lnTo>
                      <a:pt x="133" y="680"/>
                    </a:lnTo>
                    <a:lnTo>
                      <a:pt x="53" y="144"/>
                    </a:lnTo>
                    <a:lnTo>
                      <a:pt x="0" y="142"/>
                    </a:lnTo>
                    <a:lnTo>
                      <a:pt x="4" y="0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7" name="Freeform 778"/>
              <p:cNvSpPr>
                <a:spLocks/>
              </p:cNvSpPr>
              <p:nvPr/>
            </p:nvSpPr>
            <p:spPr bwMode="auto">
              <a:xfrm>
                <a:off x="484" y="2749"/>
                <a:ext cx="185" cy="683"/>
              </a:xfrm>
              <a:custGeom>
                <a:avLst/>
                <a:gdLst>
                  <a:gd name="T0" fmla="*/ 35 w 185"/>
                  <a:gd name="T1" fmla="*/ 1 h 683"/>
                  <a:gd name="T2" fmla="*/ 127 w 185"/>
                  <a:gd name="T3" fmla="*/ 114 h 683"/>
                  <a:gd name="T4" fmla="*/ 185 w 185"/>
                  <a:gd name="T5" fmla="*/ 683 h 683"/>
                  <a:gd name="T6" fmla="*/ 133 w 185"/>
                  <a:gd name="T7" fmla="*/ 680 h 683"/>
                  <a:gd name="T8" fmla="*/ 53 w 185"/>
                  <a:gd name="T9" fmla="*/ 144 h 683"/>
                  <a:gd name="T10" fmla="*/ 0 w 185"/>
                  <a:gd name="T11" fmla="*/ 142 h 683"/>
                  <a:gd name="T12" fmla="*/ 4 w 185"/>
                  <a:gd name="T13" fmla="*/ 0 h 683"/>
                  <a:gd name="T14" fmla="*/ 35 w 185"/>
                  <a:gd name="T15" fmla="*/ 1 h 6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683"/>
                  <a:gd name="T26" fmla="*/ 185 w 185"/>
                  <a:gd name="T27" fmla="*/ 683 h 68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683">
                    <a:moveTo>
                      <a:pt x="35" y="1"/>
                    </a:moveTo>
                    <a:lnTo>
                      <a:pt x="127" y="114"/>
                    </a:lnTo>
                    <a:lnTo>
                      <a:pt x="185" y="683"/>
                    </a:lnTo>
                    <a:lnTo>
                      <a:pt x="133" y="680"/>
                    </a:lnTo>
                    <a:lnTo>
                      <a:pt x="53" y="144"/>
                    </a:lnTo>
                    <a:lnTo>
                      <a:pt x="0" y="142"/>
                    </a:lnTo>
                    <a:lnTo>
                      <a:pt x="4" y="0"/>
                    </a:lnTo>
                    <a:lnTo>
                      <a:pt x="35" y="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64" name="Group 782"/>
            <p:cNvGrpSpPr>
              <a:grpSpLocks/>
            </p:cNvGrpSpPr>
            <p:nvPr/>
          </p:nvGrpSpPr>
          <p:grpSpPr bwMode="auto">
            <a:xfrm>
              <a:off x="2526145" y="2379599"/>
              <a:ext cx="199489" cy="779212"/>
              <a:chOff x="738" y="2747"/>
              <a:chExt cx="164" cy="678"/>
            </a:xfrm>
          </p:grpSpPr>
          <p:sp>
            <p:nvSpPr>
              <p:cNvPr id="22194" name="Freeform 780"/>
              <p:cNvSpPr>
                <a:spLocks/>
              </p:cNvSpPr>
              <p:nvPr/>
            </p:nvSpPr>
            <p:spPr bwMode="auto">
              <a:xfrm>
                <a:off x="738" y="2747"/>
                <a:ext cx="164" cy="678"/>
              </a:xfrm>
              <a:custGeom>
                <a:avLst/>
                <a:gdLst>
                  <a:gd name="T0" fmla="*/ 133 w 164"/>
                  <a:gd name="T1" fmla="*/ 1 h 678"/>
                  <a:gd name="T2" fmla="*/ 51 w 164"/>
                  <a:gd name="T3" fmla="*/ 112 h 678"/>
                  <a:gd name="T4" fmla="*/ 0 w 164"/>
                  <a:gd name="T5" fmla="*/ 678 h 678"/>
                  <a:gd name="T6" fmla="*/ 47 w 164"/>
                  <a:gd name="T7" fmla="*/ 676 h 678"/>
                  <a:gd name="T8" fmla="*/ 117 w 164"/>
                  <a:gd name="T9" fmla="*/ 143 h 678"/>
                  <a:gd name="T10" fmla="*/ 164 w 164"/>
                  <a:gd name="T11" fmla="*/ 141 h 678"/>
                  <a:gd name="T12" fmla="*/ 161 w 164"/>
                  <a:gd name="T13" fmla="*/ 0 h 678"/>
                  <a:gd name="T14" fmla="*/ 133 w 164"/>
                  <a:gd name="T15" fmla="*/ 1 h 6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678"/>
                  <a:gd name="T26" fmla="*/ 164 w 164"/>
                  <a:gd name="T27" fmla="*/ 678 h 6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678">
                    <a:moveTo>
                      <a:pt x="133" y="1"/>
                    </a:moveTo>
                    <a:lnTo>
                      <a:pt x="51" y="112"/>
                    </a:lnTo>
                    <a:lnTo>
                      <a:pt x="0" y="678"/>
                    </a:lnTo>
                    <a:lnTo>
                      <a:pt x="47" y="676"/>
                    </a:lnTo>
                    <a:lnTo>
                      <a:pt x="117" y="143"/>
                    </a:lnTo>
                    <a:lnTo>
                      <a:pt x="164" y="141"/>
                    </a:lnTo>
                    <a:lnTo>
                      <a:pt x="161" y="0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5" name="Freeform 781"/>
              <p:cNvSpPr>
                <a:spLocks/>
              </p:cNvSpPr>
              <p:nvPr/>
            </p:nvSpPr>
            <p:spPr bwMode="auto">
              <a:xfrm>
                <a:off x="738" y="2747"/>
                <a:ext cx="164" cy="678"/>
              </a:xfrm>
              <a:custGeom>
                <a:avLst/>
                <a:gdLst>
                  <a:gd name="T0" fmla="*/ 133 w 164"/>
                  <a:gd name="T1" fmla="*/ 1 h 678"/>
                  <a:gd name="T2" fmla="*/ 51 w 164"/>
                  <a:gd name="T3" fmla="*/ 112 h 678"/>
                  <a:gd name="T4" fmla="*/ 0 w 164"/>
                  <a:gd name="T5" fmla="*/ 678 h 678"/>
                  <a:gd name="T6" fmla="*/ 47 w 164"/>
                  <a:gd name="T7" fmla="*/ 676 h 678"/>
                  <a:gd name="T8" fmla="*/ 117 w 164"/>
                  <a:gd name="T9" fmla="*/ 143 h 678"/>
                  <a:gd name="T10" fmla="*/ 164 w 164"/>
                  <a:gd name="T11" fmla="*/ 141 h 678"/>
                  <a:gd name="T12" fmla="*/ 161 w 164"/>
                  <a:gd name="T13" fmla="*/ 0 h 678"/>
                  <a:gd name="T14" fmla="*/ 133 w 164"/>
                  <a:gd name="T15" fmla="*/ 1 h 6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678"/>
                  <a:gd name="T26" fmla="*/ 164 w 164"/>
                  <a:gd name="T27" fmla="*/ 678 h 6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678">
                    <a:moveTo>
                      <a:pt x="133" y="1"/>
                    </a:moveTo>
                    <a:lnTo>
                      <a:pt x="51" y="112"/>
                    </a:lnTo>
                    <a:lnTo>
                      <a:pt x="0" y="678"/>
                    </a:lnTo>
                    <a:lnTo>
                      <a:pt x="47" y="676"/>
                    </a:lnTo>
                    <a:lnTo>
                      <a:pt x="117" y="143"/>
                    </a:lnTo>
                    <a:lnTo>
                      <a:pt x="164" y="141"/>
                    </a:lnTo>
                    <a:lnTo>
                      <a:pt x="161" y="0"/>
                    </a:lnTo>
                    <a:lnTo>
                      <a:pt x="133" y="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54" name="Line 783"/>
            <p:cNvSpPr>
              <a:spLocks noChangeShapeType="1"/>
            </p:cNvSpPr>
            <p:nvPr/>
          </p:nvSpPr>
          <p:spPr bwMode="auto">
            <a:xfrm flipH="1" flipV="1">
              <a:off x="2751179" y="2794489"/>
              <a:ext cx="294368" cy="214916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5" name="Freeform 784"/>
            <p:cNvSpPr>
              <a:spLocks/>
            </p:cNvSpPr>
            <p:nvPr/>
          </p:nvSpPr>
          <p:spPr bwMode="auto">
            <a:xfrm>
              <a:off x="2684277" y="2748518"/>
              <a:ext cx="133804" cy="133317"/>
            </a:xfrm>
            <a:custGeom>
              <a:avLst/>
              <a:gdLst>
                <a:gd name="T0" fmla="*/ 85818251 w 110"/>
                <a:gd name="T1" fmla="*/ 153219191 h 116"/>
                <a:gd name="T2" fmla="*/ 0 w 110"/>
                <a:gd name="T3" fmla="*/ 0 h 116"/>
                <a:gd name="T4" fmla="*/ 162759216 w 110"/>
                <a:gd name="T5" fmla="*/ 15849783 h 116"/>
                <a:gd name="T6" fmla="*/ 82858750 w 110"/>
                <a:gd name="T7" fmla="*/ 56796493 h 116"/>
                <a:gd name="T8" fmla="*/ 85818251 w 110"/>
                <a:gd name="T9" fmla="*/ 153219191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116"/>
                <a:gd name="T17" fmla="*/ 110 w 110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116">
                  <a:moveTo>
                    <a:pt x="58" y="116"/>
                  </a:moveTo>
                  <a:lnTo>
                    <a:pt x="0" y="0"/>
                  </a:lnTo>
                  <a:lnTo>
                    <a:pt x="110" y="12"/>
                  </a:lnTo>
                  <a:lnTo>
                    <a:pt x="56" y="43"/>
                  </a:lnTo>
                  <a:lnTo>
                    <a:pt x="58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6" name="Rectangle 785"/>
            <p:cNvSpPr>
              <a:spLocks noChangeArrowheads="1"/>
            </p:cNvSpPr>
            <p:nvPr/>
          </p:nvSpPr>
          <p:spPr bwMode="auto">
            <a:xfrm>
              <a:off x="2219614" y="1576252"/>
              <a:ext cx="503588" cy="494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65" name="Group 788"/>
            <p:cNvGrpSpPr>
              <a:grpSpLocks/>
            </p:cNvGrpSpPr>
            <p:nvPr/>
          </p:nvGrpSpPr>
          <p:grpSpPr bwMode="auto">
            <a:xfrm>
              <a:off x="2186771" y="1375128"/>
              <a:ext cx="143535" cy="199975"/>
              <a:chOff x="459" y="1873"/>
              <a:chExt cx="118" cy="174"/>
            </a:xfrm>
          </p:grpSpPr>
          <p:sp>
            <p:nvSpPr>
              <p:cNvPr id="22192" name="Rectangle 786"/>
              <p:cNvSpPr>
                <a:spLocks noChangeArrowheads="1"/>
              </p:cNvSpPr>
              <p:nvPr/>
            </p:nvSpPr>
            <p:spPr bwMode="auto">
              <a:xfrm>
                <a:off x="459" y="1873"/>
                <a:ext cx="118" cy="174"/>
              </a:xfrm>
              <a:prstGeom prst="rect">
                <a:avLst/>
              </a:prstGeom>
              <a:solidFill>
                <a:srgbClr val="CFAF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3" name="Rectangle 787"/>
              <p:cNvSpPr>
                <a:spLocks noChangeArrowheads="1"/>
              </p:cNvSpPr>
              <p:nvPr/>
            </p:nvSpPr>
            <p:spPr bwMode="auto">
              <a:xfrm>
                <a:off x="459" y="1873"/>
                <a:ext cx="118" cy="174"/>
              </a:xfrm>
              <a:prstGeom prst="rect">
                <a:avLst/>
              </a:prstGeom>
              <a:noFill/>
              <a:ln w="1" cap="rnd">
                <a:solidFill>
                  <a:srgbClr val="8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58" name="Line 789"/>
            <p:cNvSpPr>
              <a:spLocks noChangeShapeType="1"/>
            </p:cNvSpPr>
            <p:nvPr/>
          </p:nvSpPr>
          <p:spPr bwMode="auto">
            <a:xfrm>
              <a:off x="2301113" y="1375128"/>
              <a:ext cx="1217" cy="195378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9" name="Line 790"/>
            <p:cNvSpPr>
              <a:spLocks noChangeShapeType="1"/>
            </p:cNvSpPr>
            <p:nvPr/>
          </p:nvSpPr>
          <p:spPr bwMode="auto">
            <a:xfrm>
              <a:off x="2208666" y="1375128"/>
              <a:ext cx="1217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0" name="Line 791"/>
            <p:cNvSpPr>
              <a:spLocks noChangeShapeType="1"/>
            </p:cNvSpPr>
            <p:nvPr/>
          </p:nvSpPr>
          <p:spPr bwMode="auto">
            <a:xfrm>
              <a:off x="2270702" y="1375128"/>
              <a:ext cx="1217" cy="195378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1" name="Line 792"/>
            <p:cNvSpPr>
              <a:spLocks noChangeShapeType="1"/>
            </p:cNvSpPr>
            <p:nvPr/>
          </p:nvSpPr>
          <p:spPr bwMode="auto">
            <a:xfrm>
              <a:off x="2236643" y="1375128"/>
              <a:ext cx="2433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2" name="Line 793"/>
            <p:cNvSpPr>
              <a:spLocks noChangeShapeType="1"/>
            </p:cNvSpPr>
            <p:nvPr/>
          </p:nvSpPr>
          <p:spPr bwMode="auto">
            <a:xfrm>
              <a:off x="2194070" y="1375128"/>
              <a:ext cx="1217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66" name="Group 796"/>
            <p:cNvGrpSpPr>
              <a:grpSpLocks/>
            </p:cNvGrpSpPr>
            <p:nvPr/>
          </p:nvGrpSpPr>
          <p:grpSpPr bwMode="auto">
            <a:xfrm>
              <a:off x="2617376" y="1375128"/>
              <a:ext cx="144752" cy="199975"/>
              <a:chOff x="813" y="1873"/>
              <a:chExt cx="119" cy="174"/>
            </a:xfrm>
          </p:grpSpPr>
          <p:sp>
            <p:nvSpPr>
              <p:cNvPr id="22190" name="Rectangle 794"/>
              <p:cNvSpPr>
                <a:spLocks noChangeArrowheads="1"/>
              </p:cNvSpPr>
              <p:nvPr/>
            </p:nvSpPr>
            <p:spPr bwMode="auto">
              <a:xfrm>
                <a:off x="813" y="1873"/>
                <a:ext cx="119" cy="174"/>
              </a:xfrm>
              <a:prstGeom prst="rect">
                <a:avLst/>
              </a:prstGeom>
              <a:solidFill>
                <a:srgbClr val="CFAF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1" name="Rectangle 795"/>
              <p:cNvSpPr>
                <a:spLocks noChangeArrowheads="1"/>
              </p:cNvSpPr>
              <p:nvPr/>
            </p:nvSpPr>
            <p:spPr bwMode="auto">
              <a:xfrm>
                <a:off x="813" y="1873"/>
                <a:ext cx="119" cy="174"/>
              </a:xfrm>
              <a:prstGeom prst="rect">
                <a:avLst/>
              </a:prstGeom>
              <a:noFill/>
              <a:ln w="1" cap="rnd">
                <a:solidFill>
                  <a:srgbClr val="8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64" name="Line 797"/>
            <p:cNvSpPr>
              <a:spLocks noChangeShapeType="1"/>
            </p:cNvSpPr>
            <p:nvPr/>
          </p:nvSpPr>
          <p:spPr bwMode="auto">
            <a:xfrm flipV="1">
              <a:off x="2647785" y="1379725"/>
              <a:ext cx="1217" cy="195378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5" name="Line 798"/>
            <p:cNvSpPr>
              <a:spLocks noChangeShapeType="1"/>
            </p:cNvSpPr>
            <p:nvPr/>
          </p:nvSpPr>
          <p:spPr bwMode="auto">
            <a:xfrm flipV="1">
              <a:off x="2736582" y="1375128"/>
              <a:ext cx="2433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6" name="Line 799"/>
            <p:cNvSpPr>
              <a:spLocks noChangeShapeType="1"/>
            </p:cNvSpPr>
            <p:nvPr/>
          </p:nvSpPr>
          <p:spPr bwMode="auto">
            <a:xfrm flipV="1">
              <a:off x="2678195" y="1379725"/>
              <a:ext cx="1217" cy="195378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7" name="Line 800"/>
            <p:cNvSpPr>
              <a:spLocks noChangeShapeType="1"/>
            </p:cNvSpPr>
            <p:nvPr/>
          </p:nvSpPr>
          <p:spPr bwMode="auto">
            <a:xfrm flipV="1">
              <a:off x="2712254" y="1375128"/>
              <a:ext cx="1217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8" name="Line 801"/>
            <p:cNvSpPr>
              <a:spLocks noChangeShapeType="1"/>
            </p:cNvSpPr>
            <p:nvPr/>
          </p:nvSpPr>
          <p:spPr bwMode="auto">
            <a:xfrm flipV="1">
              <a:off x="2754828" y="1375128"/>
              <a:ext cx="1217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9" name="Line 802"/>
            <p:cNvSpPr>
              <a:spLocks noChangeShapeType="1"/>
            </p:cNvSpPr>
            <p:nvPr/>
          </p:nvSpPr>
          <p:spPr bwMode="auto">
            <a:xfrm flipH="1">
              <a:off x="2668464" y="1269394"/>
              <a:ext cx="380732" cy="168945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0" name="Freeform 803"/>
            <p:cNvSpPr>
              <a:spLocks/>
            </p:cNvSpPr>
            <p:nvPr/>
          </p:nvSpPr>
          <p:spPr bwMode="auto">
            <a:xfrm>
              <a:off x="2593048" y="1356739"/>
              <a:ext cx="130155" cy="133317"/>
            </a:xfrm>
            <a:custGeom>
              <a:avLst/>
              <a:gdLst>
                <a:gd name="T0" fmla="*/ 158320778 w 107"/>
                <a:gd name="T1" fmla="*/ 153219191 h 116"/>
                <a:gd name="T2" fmla="*/ 0 w 107"/>
                <a:gd name="T3" fmla="*/ 128123386 h 116"/>
                <a:gd name="T4" fmla="*/ 113931854 w 107"/>
                <a:gd name="T5" fmla="*/ 0 h 116"/>
                <a:gd name="T6" fmla="*/ 90258247 w 107"/>
                <a:gd name="T7" fmla="*/ 93780476 h 116"/>
                <a:gd name="T8" fmla="*/ 158320778 w 107"/>
                <a:gd name="T9" fmla="*/ 153219191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16"/>
                <a:gd name="T17" fmla="*/ 107 w 107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16">
                  <a:moveTo>
                    <a:pt x="107" y="116"/>
                  </a:moveTo>
                  <a:lnTo>
                    <a:pt x="0" y="97"/>
                  </a:lnTo>
                  <a:lnTo>
                    <a:pt x="77" y="0"/>
                  </a:lnTo>
                  <a:lnTo>
                    <a:pt x="61" y="71"/>
                  </a:lnTo>
                  <a:lnTo>
                    <a:pt x="107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69" name="Group 806"/>
            <p:cNvGrpSpPr>
              <a:grpSpLocks/>
            </p:cNvGrpSpPr>
            <p:nvPr/>
          </p:nvGrpSpPr>
          <p:grpSpPr bwMode="auto">
            <a:xfrm>
              <a:off x="2107705" y="1618775"/>
              <a:ext cx="150833" cy="171243"/>
              <a:chOff x="394" y="2085"/>
              <a:chExt cx="124" cy="149"/>
            </a:xfrm>
          </p:grpSpPr>
          <p:sp>
            <p:nvSpPr>
              <p:cNvPr id="22188" name="Rectangle 804"/>
              <p:cNvSpPr>
                <a:spLocks noChangeArrowheads="1"/>
              </p:cNvSpPr>
              <p:nvPr/>
            </p:nvSpPr>
            <p:spPr bwMode="auto">
              <a:xfrm>
                <a:off x="394" y="2085"/>
                <a:ext cx="124" cy="14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9" name="Rectangle 805"/>
              <p:cNvSpPr>
                <a:spLocks noChangeArrowheads="1"/>
              </p:cNvSpPr>
              <p:nvPr/>
            </p:nvSpPr>
            <p:spPr bwMode="auto">
              <a:xfrm>
                <a:off x="394" y="2085"/>
                <a:ext cx="124" cy="149"/>
              </a:xfrm>
              <a:prstGeom prst="rect">
                <a:avLst/>
              </a:prstGeom>
              <a:noFill/>
              <a:ln w="1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72" name="Line 807"/>
            <p:cNvSpPr>
              <a:spLocks noChangeShapeType="1"/>
            </p:cNvSpPr>
            <p:nvPr/>
          </p:nvSpPr>
          <p:spPr bwMode="auto">
            <a:xfrm>
              <a:off x="2228129" y="1618775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3" name="Line 808"/>
            <p:cNvSpPr>
              <a:spLocks noChangeShapeType="1"/>
            </p:cNvSpPr>
            <p:nvPr/>
          </p:nvSpPr>
          <p:spPr bwMode="auto">
            <a:xfrm>
              <a:off x="2147847" y="1618775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4" name="Line 809"/>
            <p:cNvSpPr>
              <a:spLocks noChangeShapeType="1"/>
            </p:cNvSpPr>
            <p:nvPr/>
          </p:nvSpPr>
          <p:spPr bwMode="auto">
            <a:xfrm>
              <a:off x="2133250" y="1618775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5" name="Line 810"/>
            <p:cNvSpPr>
              <a:spLocks noChangeShapeType="1"/>
            </p:cNvSpPr>
            <p:nvPr/>
          </p:nvSpPr>
          <p:spPr bwMode="auto">
            <a:xfrm>
              <a:off x="2122302" y="1618775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70" name="Group 813"/>
            <p:cNvGrpSpPr>
              <a:grpSpLocks/>
            </p:cNvGrpSpPr>
            <p:nvPr/>
          </p:nvGrpSpPr>
          <p:grpSpPr bwMode="auto">
            <a:xfrm>
              <a:off x="2059049" y="1904946"/>
              <a:ext cx="208004" cy="136765"/>
              <a:chOff x="354" y="2334"/>
              <a:chExt cx="171" cy="119"/>
            </a:xfrm>
          </p:grpSpPr>
          <p:sp>
            <p:nvSpPr>
              <p:cNvPr id="22186" name="Rectangle 811"/>
              <p:cNvSpPr>
                <a:spLocks noChangeArrowheads="1"/>
              </p:cNvSpPr>
              <p:nvPr/>
            </p:nvSpPr>
            <p:spPr bwMode="auto">
              <a:xfrm>
                <a:off x="354" y="2334"/>
                <a:ext cx="171" cy="119"/>
              </a:xfrm>
              <a:prstGeom prst="rect">
                <a:avLst/>
              </a:prstGeom>
              <a:solidFill>
                <a:srgbClr val="FFF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7" name="Rectangle 812"/>
              <p:cNvSpPr>
                <a:spLocks noChangeArrowheads="1"/>
              </p:cNvSpPr>
              <p:nvPr/>
            </p:nvSpPr>
            <p:spPr bwMode="auto">
              <a:xfrm>
                <a:off x="354" y="2334"/>
                <a:ext cx="171" cy="119"/>
              </a:xfrm>
              <a:prstGeom prst="rect">
                <a:avLst/>
              </a:prstGeom>
              <a:noFill/>
              <a:ln w="1" cap="rnd">
                <a:solidFill>
                  <a:srgbClr val="CFA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77" name="Line 814"/>
            <p:cNvSpPr>
              <a:spLocks noChangeShapeType="1"/>
            </p:cNvSpPr>
            <p:nvPr/>
          </p:nvSpPr>
          <p:spPr bwMode="auto">
            <a:xfrm>
              <a:off x="2191637" y="1618775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71" name="Group 817"/>
            <p:cNvGrpSpPr>
              <a:grpSpLocks/>
            </p:cNvGrpSpPr>
            <p:nvPr/>
          </p:nvGrpSpPr>
          <p:grpSpPr bwMode="auto">
            <a:xfrm>
              <a:off x="2692792" y="1618775"/>
              <a:ext cx="153266" cy="171243"/>
              <a:chOff x="875" y="2085"/>
              <a:chExt cx="126" cy="149"/>
            </a:xfrm>
          </p:grpSpPr>
          <p:sp>
            <p:nvSpPr>
              <p:cNvPr id="22184" name="Rectangle 815"/>
              <p:cNvSpPr>
                <a:spLocks noChangeArrowheads="1"/>
              </p:cNvSpPr>
              <p:nvPr/>
            </p:nvSpPr>
            <p:spPr bwMode="auto">
              <a:xfrm>
                <a:off x="875" y="2085"/>
                <a:ext cx="126" cy="14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5" name="Rectangle 816"/>
              <p:cNvSpPr>
                <a:spLocks noChangeArrowheads="1"/>
              </p:cNvSpPr>
              <p:nvPr/>
            </p:nvSpPr>
            <p:spPr bwMode="auto">
              <a:xfrm>
                <a:off x="875" y="2085"/>
                <a:ext cx="126" cy="149"/>
              </a:xfrm>
              <a:prstGeom prst="rect">
                <a:avLst/>
              </a:prstGeom>
              <a:noFill/>
              <a:ln w="1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79" name="Line 818"/>
            <p:cNvSpPr>
              <a:spLocks noChangeShapeType="1"/>
            </p:cNvSpPr>
            <p:nvPr/>
          </p:nvSpPr>
          <p:spPr bwMode="auto">
            <a:xfrm>
              <a:off x="2723202" y="1618775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0" name="Line 819"/>
            <p:cNvSpPr>
              <a:spLocks noChangeShapeType="1"/>
            </p:cNvSpPr>
            <p:nvPr/>
          </p:nvSpPr>
          <p:spPr bwMode="auto">
            <a:xfrm>
              <a:off x="2803484" y="1618775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1" name="Line 820"/>
            <p:cNvSpPr>
              <a:spLocks noChangeShapeType="1"/>
            </p:cNvSpPr>
            <p:nvPr/>
          </p:nvSpPr>
          <p:spPr bwMode="auto">
            <a:xfrm>
              <a:off x="2818081" y="1618775"/>
              <a:ext cx="3650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2" name="Line 821"/>
            <p:cNvSpPr>
              <a:spLocks noChangeShapeType="1"/>
            </p:cNvSpPr>
            <p:nvPr/>
          </p:nvSpPr>
          <p:spPr bwMode="auto">
            <a:xfrm>
              <a:off x="2831461" y="1618775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72" name="Group 824"/>
            <p:cNvGrpSpPr>
              <a:grpSpLocks/>
            </p:cNvGrpSpPr>
            <p:nvPr/>
          </p:nvGrpSpPr>
          <p:grpSpPr bwMode="auto">
            <a:xfrm>
              <a:off x="2684277" y="1904946"/>
              <a:ext cx="211653" cy="136765"/>
              <a:chOff x="868" y="2334"/>
              <a:chExt cx="174" cy="119"/>
            </a:xfrm>
          </p:grpSpPr>
          <p:sp>
            <p:nvSpPr>
              <p:cNvPr id="22182" name="Rectangle 822"/>
              <p:cNvSpPr>
                <a:spLocks noChangeArrowheads="1"/>
              </p:cNvSpPr>
              <p:nvPr/>
            </p:nvSpPr>
            <p:spPr bwMode="auto">
              <a:xfrm>
                <a:off x="868" y="2334"/>
                <a:ext cx="174" cy="119"/>
              </a:xfrm>
              <a:prstGeom prst="rect">
                <a:avLst/>
              </a:prstGeom>
              <a:solidFill>
                <a:srgbClr val="FFF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3" name="Rectangle 823"/>
              <p:cNvSpPr>
                <a:spLocks noChangeArrowheads="1"/>
              </p:cNvSpPr>
              <p:nvPr/>
            </p:nvSpPr>
            <p:spPr bwMode="auto">
              <a:xfrm>
                <a:off x="868" y="2334"/>
                <a:ext cx="174" cy="119"/>
              </a:xfrm>
              <a:prstGeom prst="rect">
                <a:avLst/>
              </a:prstGeom>
              <a:noFill/>
              <a:ln w="1" cap="rnd">
                <a:solidFill>
                  <a:srgbClr val="CFA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84" name="Line 825"/>
            <p:cNvSpPr>
              <a:spLocks noChangeShapeType="1"/>
            </p:cNvSpPr>
            <p:nvPr/>
          </p:nvSpPr>
          <p:spPr bwMode="auto">
            <a:xfrm>
              <a:off x="2762126" y="1618775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5" name="Line 826"/>
            <p:cNvSpPr>
              <a:spLocks noChangeShapeType="1"/>
            </p:cNvSpPr>
            <p:nvPr/>
          </p:nvSpPr>
          <p:spPr bwMode="auto">
            <a:xfrm flipH="1">
              <a:off x="2712254" y="1688881"/>
              <a:ext cx="478044" cy="2299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6" name="Freeform 827"/>
            <p:cNvSpPr>
              <a:spLocks/>
            </p:cNvSpPr>
            <p:nvPr/>
          </p:nvSpPr>
          <p:spPr bwMode="auto">
            <a:xfrm>
              <a:off x="2631972" y="1621074"/>
              <a:ext cx="119207" cy="141362"/>
            </a:xfrm>
            <a:custGeom>
              <a:avLst/>
              <a:gdLst>
                <a:gd name="T0" fmla="*/ 145003144 w 98"/>
                <a:gd name="T1" fmla="*/ 162465194 h 123"/>
                <a:gd name="T2" fmla="*/ 0 w 98"/>
                <a:gd name="T3" fmla="*/ 81893436 h 123"/>
                <a:gd name="T4" fmla="*/ 145003144 w 98"/>
                <a:gd name="T5" fmla="*/ 0 h 123"/>
                <a:gd name="T6" fmla="*/ 96175729 w 98"/>
                <a:gd name="T7" fmla="*/ 80571759 h 123"/>
                <a:gd name="T8" fmla="*/ 145003144 w 98"/>
                <a:gd name="T9" fmla="*/ 162465194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23"/>
                <a:gd name="T17" fmla="*/ 98 w 98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23">
                  <a:moveTo>
                    <a:pt x="98" y="123"/>
                  </a:moveTo>
                  <a:lnTo>
                    <a:pt x="0" y="62"/>
                  </a:lnTo>
                  <a:lnTo>
                    <a:pt x="98" y="0"/>
                  </a:lnTo>
                  <a:lnTo>
                    <a:pt x="65" y="61"/>
                  </a:lnTo>
                  <a:lnTo>
                    <a:pt x="98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7" name="Line 828"/>
            <p:cNvSpPr>
              <a:spLocks noChangeShapeType="1"/>
            </p:cNvSpPr>
            <p:nvPr/>
          </p:nvSpPr>
          <p:spPr bwMode="auto">
            <a:xfrm flipH="1" flipV="1">
              <a:off x="2576018" y="1809556"/>
              <a:ext cx="473178" cy="299963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8" name="Freeform 829"/>
            <p:cNvSpPr>
              <a:spLocks/>
            </p:cNvSpPr>
            <p:nvPr/>
          </p:nvSpPr>
          <p:spPr bwMode="auto">
            <a:xfrm>
              <a:off x="2501818" y="1760137"/>
              <a:ext cx="130155" cy="134466"/>
            </a:xfrm>
            <a:custGeom>
              <a:avLst/>
              <a:gdLst>
                <a:gd name="T0" fmla="*/ 108012844 w 107"/>
                <a:gd name="T1" fmla="*/ 154539392 h 117"/>
                <a:gd name="T2" fmla="*/ 0 w 107"/>
                <a:gd name="T3" fmla="*/ 19812477 h 117"/>
                <a:gd name="T4" fmla="*/ 158320778 w 107"/>
                <a:gd name="T5" fmla="*/ 0 h 117"/>
                <a:gd name="T6" fmla="*/ 88777887 w 107"/>
                <a:gd name="T7" fmla="*/ 56796373 h 117"/>
                <a:gd name="T8" fmla="*/ 108012844 w 107"/>
                <a:gd name="T9" fmla="*/ 154539392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17"/>
                <a:gd name="T17" fmla="*/ 107 w 107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17">
                  <a:moveTo>
                    <a:pt x="73" y="117"/>
                  </a:moveTo>
                  <a:lnTo>
                    <a:pt x="0" y="15"/>
                  </a:lnTo>
                  <a:lnTo>
                    <a:pt x="107" y="0"/>
                  </a:lnTo>
                  <a:lnTo>
                    <a:pt x="60" y="43"/>
                  </a:lnTo>
                  <a:lnTo>
                    <a:pt x="73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73" name="Group 832"/>
            <p:cNvGrpSpPr>
              <a:grpSpLocks/>
            </p:cNvGrpSpPr>
            <p:nvPr/>
          </p:nvGrpSpPr>
          <p:grpSpPr bwMode="auto">
            <a:xfrm>
              <a:off x="5629172" y="1341798"/>
              <a:ext cx="141102" cy="197676"/>
              <a:chOff x="2172" y="1844"/>
              <a:chExt cx="116" cy="172"/>
            </a:xfrm>
          </p:grpSpPr>
          <p:sp>
            <p:nvSpPr>
              <p:cNvPr id="22180" name="Rectangle 830"/>
              <p:cNvSpPr>
                <a:spLocks noChangeArrowheads="1"/>
              </p:cNvSpPr>
              <p:nvPr/>
            </p:nvSpPr>
            <p:spPr bwMode="auto">
              <a:xfrm>
                <a:off x="2172" y="1844"/>
                <a:ext cx="116" cy="172"/>
              </a:xfrm>
              <a:prstGeom prst="rect">
                <a:avLst/>
              </a:prstGeom>
              <a:solidFill>
                <a:srgbClr val="CFAF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1" name="Rectangle 831"/>
              <p:cNvSpPr>
                <a:spLocks noChangeArrowheads="1"/>
              </p:cNvSpPr>
              <p:nvPr/>
            </p:nvSpPr>
            <p:spPr bwMode="auto">
              <a:xfrm>
                <a:off x="2172" y="1844"/>
                <a:ext cx="116" cy="172"/>
              </a:xfrm>
              <a:prstGeom prst="rect">
                <a:avLst/>
              </a:prstGeom>
              <a:noFill/>
              <a:ln w="1" cap="rnd">
                <a:solidFill>
                  <a:srgbClr val="8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90" name="Line 833"/>
            <p:cNvSpPr>
              <a:spLocks noChangeShapeType="1"/>
            </p:cNvSpPr>
            <p:nvPr/>
          </p:nvSpPr>
          <p:spPr bwMode="auto">
            <a:xfrm>
              <a:off x="5742297" y="1339500"/>
              <a:ext cx="1217" cy="195378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1" name="Line 834"/>
            <p:cNvSpPr>
              <a:spLocks noChangeShapeType="1"/>
            </p:cNvSpPr>
            <p:nvPr/>
          </p:nvSpPr>
          <p:spPr bwMode="auto">
            <a:xfrm>
              <a:off x="5651067" y="1339500"/>
              <a:ext cx="2433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2" name="Line 835"/>
            <p:cNvSpPr>
              <a:spLocks noChangeShapeType="1"/>
            </p:cNvSpPr>
            <p:nvPr/>
          </p:nvSpPr>
          <p:spPr bwMode="auto">
            <a:xfrm>
              <a:off x="5711886" y="1339500"/>
              <a:ext cx="1217" cy="195378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3" name="Line 836"/>
            <p:cNvSpPr>
              <a:spLocks noChangeShapeType="1"/>
            </p:cNvSpPr>
            <p:nvPr/>
          </p:nvSpPr>
          <p:spPr bwMode="auto">
            <a:xfrm>
              <a:off x="5675395" y="1339500"/>
              <a:ext cx="3650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4" name="Line 837"/>
            <p:cNvSpPr>
              <a:spLocks noChangeShapeType="1"/>
            </p:cNvSpPr>
            <p:nvPr/>
          </p:nvSpPr>
          <p:spPr bwMode="auto">
            <a:xfrm>
              <a:off x="5634037" y="1339500"/>
              <a:ext cx="2433" cy="199975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74" name="Group 840"/>
            <p:cNvGrpSpPr>
              <a:grpSpLocks/>
            </p:cNvGrpSpPr>
            <p:nvPr/>
          </p:nvGrpSpPr>
          <p:grpSpPr bwMode="auto">
            <a:xfrm>
              <a:off x="6092619" y="1337201"/>
              <a:ext cx="144752" cy="197676"/>
              <a:chOff x="2553" y="1840"/>
              <a:chExt cx="119" cy="172"/>
            </a:xfrm>
          </p:grpSpPr>
          <p:sp>
            <p:nvSpPr>
              <p:cNvPr id="22178" name="Rectangle 838"/>
              <p:cNvSpPr>
                <a:spLocks noChangeArrowheads="1"/>
              </p:cNvSpPr>
              <p:nvPr/>
            </p:nvSpPr>
            <p:spPr bwMode="auto">
              <a:xfrm>
                <a:off x="2553" y="1840"/>
                <a:ext cx="119" cy="172"/>
              </a:xfrm>
              <a:prstGeom prst="rect">
                <a:avLst/>
              </a:prstGeom>
              <a:solidFill>
                <a:srgbClr val="CFAF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9" name="Rectangle 839"/>
              <p:cNvSpPr>
                <a:spLocks noChangeArrowheads="1"/>
              </p:cNvSpPr>
              <p:nvPr/>
            </p:nvSpPr>
            <p:spPr bwMode="auto">
              <a:xfrm>
                <a:off x="2553" y="1840"/>
                <a:ext cx="119" cy="172"/>
              </a:xfrm>
              <a:prstGeom prst="rect">
                <a:avLst/>
              </a:prstGeom>
              <a:noFill/>
              <a:ln w="1" cap="rnd">
                <a:solidFill>
                  <a:srgbClr val="8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96" name="Line 841"/>
            <p:cNvSpPr>
              <a:spLocks noChangeShapeType="1"/>
            </p:cNvSpPr>
            <p:nvPr/>
          </p:nvSpPr>
          <p:spPr bwMode="auto">
            <a:xfrm flipV="1">
              <a:off x="6123028" y="1341798"/>
              <a:ext cx="1217" cy="193079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7" name="Line 842"/>
            <p:cNvSpPr>
              <a:spLocks noChangeShapeType="1"/>
            </p:cNvSpPr>
            <p:nvPr/>
          </p:nvSpPr>
          <p:spPr bwMode="auto">
            <a:xfrm flipV="1">
              <a:off x="6211826" y="1337201"/>
              <a:ext cx="2433" cy="197676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8" name="Line 843"/>
            <p:cNvSpPr>
              <a:spLocks noChangeShapeType="1"/>
            </p:cNvSpPr>
            <p:nvPr/>
          </p:nvSpPr>
          <p:spPr bwMode="auto">
            <a:xfrm flipV="1">
              <a:off x="6154655" y="1341798"/>
              <a:ext cx="1217" cy="193079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9" name="Line 844"/>
            <p:cNvSpPr>
              <a:spLocks noChangeShapeType="1"/>
            </p:cNvSpPr>
            <p:nvPr/>
          </p:nvSpPr>
          <p:spPr bwMode="auto">
            <a:xfrm flipV="1">
              <a:off x="6187498" y="1337201"/>
              <a:ext cx="1217" cy="197676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0" name="Line 845"/>
            <p:cNvSpPr>
              <a:spLocks noChangeShapeType="1"/>
            </p:cNvSpPr>
            <p:nvPr/>
          </p:nvSpPr>
          <p:spPr bwMode="auto">
            <a:xfrm flipV="1">
              <a:off x="6228855" y="1337201"/>
              <a:ext cx="1217" cy="197676"/>
            </a:xfrm>
            <a:prstGeom prst="line">
              <a:avLst/>
            </a:prstGeom>
            <a:noFill/>
            <a:ln w="1" cap="rnd">
              <a:solidFill>
                <a:srgbClr val="8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75" name="Group 848"/>
            <p:cNvGrpSpPr>
              <a:grpSpLocks/>
            </p:cNvGrpSpPr>
            <p:nvPr/>
          </p:nvGrpSpPr>
          <p:grpSpPr bwMode="auto">
            <a:xfrm>
              <a:off x="5567136" y="1583147"/>
              <a:ext cx="153266" cy="171243"/>
              <a:chOff x="2121" y="2054"/>
              <a:chExt cx="126" cy="149"/>
            </a:xfrm>
          </p:grpSpPr>
          <p:sp>
            <p:nvSpPr>
              <p:cNvPr id="22176" name="Rectangle 846"/>
              <p:cNvSpPr>
                <a:spLocks noChangeArrowheads="1"/>
              </p:cNvSpPr>
              <p:nvPr/>
            </p:nvSpPr>
            <p:spPr bwMode="auto">
              <a:xfrm>
                <a:off x="2121" y="2054"/>
                <a:ext cx="126" cy="14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7" name="Rectangle 847"/>
              <p:cNvSpPr>
                <a:spLocks noChangeArrowheads="1"/>
              </p:cNvSpPr>
              <p:nvPr/>
            </p:nvSpPr>
            <p:spPr bwMode="auto">
              <a:xfrm>
                <a:off x="2121" y="2054"/>
                <a:ext cx="126" cy="149"/>
              </a:xfrm>
              <a:prstGeom prst="rect">
                <a:avLst/>
              </a:prstGeom>
              <a:noFill/>
              <a:ln w="1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02" name="Line 849"/>
            <p:cNvSpPr>
              <a:spLocks noChangeShapeType="1"/>
            </p:cNvSpPr>
            <p:nvPr/>
          </p:nvSpPr>
          <p:spPr bwMode="auto">
            <a:xfrm>
              <a:off x="5686343" y="1583147"/>
              <a:ext cx="3650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3" name="Line 850"/>
            <p:cNvSpPr>
              <a:spLocks noChangeShapeType="1"/>
            </p:cNvSpPr>
            <p:nvPr/>
          </p:nvSpPr>
          <p:spPr bwMode="auto">
            <a:xfrm>
              <a:off x="5608493" y="1583147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4" name="Line 851"/>
            <p:cNvSpPr>
              <a:spLocks noChangeShapeType="1"/>
            </p:cNvSpPr>
            <p:nvPr/>
          </p:nvSpPr>
          <p:spPr bwMode="auto">
            <a:xfrm>
              <a:off x="5592680" y="1583147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5" name="Line 852"/>
            <p:cNvSpPr>
              <a:spLocks noChangeShapeType="1"/>
            </p:cNvSpPr>
            <p:nvPr/>
          </p:nvSpPr>
          <p:spPr bwMode="auto">
            <a:xfrm>
              <a:off x="5581732" y="1583147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76" name="Group 855"/>
            <p:cNvGrpSpPr>
              <a:grpSpLocks/>
            </p:cNvGrpSpPr>
            <p:nvPr/>
          </p:nvGrpSpPr>
          <p:grpSpPr bwMode="auto">
            <a:xfrm>
              <a:off x="5519696" y="1870467"/>
              <a:ext cx="209220" cy="136765"/>
              <a:chOff x="2082" y="2304"/>
              <a:chExt cx="172" cy="119"/>
            </a:xfrm>
          </p:grpSpPr>
          <p:sp>
            <p:nvSpPr>
              <p:cNvPr id="22174" name="Rectangle 853"/>
              <p:cNvSpPr>
                <a:spLocks noChangeArrowheads="1"/>
              </p:cNvSpPr>
              <p:nvPr/>
            </p:nvSpPr>
            <p:spPr bwMode="auto">
              <a:xfrm>
                <a:off x="2082" y="2304"/>
                <a:ext cx="172" cy="119"/>
              </a:xfrm>
              <a:prstGeom prst="rect">
                <a:avLst/>
              </a:prstGeom>
              <a:solidFill>
                <a:srgbClr val="FFF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5" name="Rectangle 854"/>
              <p:cNvSpPr>
                <a:spLocks noChangeArrowheads="1"/>
              </p:cNvSpPr>
              <p:nvPr/>
            </p:nvSpPr>
            <p:spPr bwMode="auto">
              <a:xfrm>
                <a:off x="2082" y="2304"/>
                <a:ext cx="172" cy="119"/>
              </a:xfrm>
              <a:prstGeom prst="rect">
                <a:avLst/>
              </a:prstGeom>
              <a:noFill/>
              <a:ln w="1" cap="rnd">
                <a:solidFill>
                  <a:srgbClr val="CFA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07" name="Line 856"/>
            <p:cNvSpPr>
              <a:spLocks noChangeShapeType="1"/>
            </p:cNvSpPr>
            <p:nvPr/>
          </p:nvSpPr>
          <p:spPr bwMode="auto">
            <a:xfrm>
              <a:off x="5651067" y="1583147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77" name="Group 859"/>
            <p:cNvGrpSpPr>
              <a:grpSpLocks/>
            </p:cNvGrpSpPr>
            <p:nvPr/>
          </p:nvGrpSpPr>
          <p:grpSpPr bwMode="auto">
            <a:xfrm>
              <a:off x="6157087" y="1583147"/>
              <a:ext cx="153266" cy="171243"/>
              <a:chOff x="2606" y="2054"/>
              <a:chExt cx="126" cy="149"/>
            </a:xfrm>
          </p:grpSpPr>
          <p:sp>
            <p:nvSpPr>
              <p:cNvPr id="22172" name="Rectangle 857"/>
              <p:cNvSpPr>
                <a:spLocks noChangeArrowheads="1"/>
              </p:cNvSpPr>
              <p:nvPr/>
            </p:nvSpPr>
            <p:spPr bwMode="auto">
              <a:xfrm>
                <a:off x="2606" y="2054"/>
                <a:ext cx="126" cy="14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3" name="Rectangle 858"/>
              <p:cNvSpPr>
                <a:spLocks noChangeArrowheads="1"/>
              </p:cNvSpPr>
              <p:nvPr/>
            </p:nvSpPr>
            <p:spPr bwMode="auto">
              <a:xfrm>
                <a:off x="2606" y="2054"/>
                <a:ext cx="126" cy="149"/>
              </a:xfrm>
              <a:prstGeom prst="rect">
                <a:avLst/>
              </a:prstGeom>
              <a:noFill/>
              <a:ln w="1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09" name="Line 860"/>
            <p:cNvSpPr>
              <a:spLocks noChangeShapeType="1"/>
            </p:cNvSpPr>
            <p:nvPr/>
          </p:nvSpPr>
          <p:spPr bwMode="auto">
            <a:xfrm>
              <a:off x="6187498" y="1583147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0" name="Line 861"/>
            <p:cNvSpPr>
              <a:spLocks noChangeShapeType="1"/>
            </p:cNvSpPr>
            <p:nvPr/>
          </p:nvSpPr>
          <p:spPr bwMode="auto">
            <a:xfrm>
              <a:off x="6265347" y="1583147"/>
              <a:ext cx="3650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1" name="Line 862"/>
            <p:cNvSpPr>
              <a:spLocks noChangeShapeType="1"/>
            </p:cNvSpPr>
            <p:nvPr/>
          </p:nvSpPr>
          <p:spPr bwMode="auto">
            <a:xfrm>
              <a:off x="6281160" y="1583147"/>
              <a:ext cx="1217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2" name="Line 863"/>
            <p:cNvSpPr>
              <a:spLocks noChangeShapeType="1"/>
            </p:cNvSpPr>
            <p:nvPr/>
          </p:nvSpPr>
          <p:spPr bwMode="auto">
            <a:xfrm>
              <a:off x="6293324" y="1583147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78" name="Group 866"/>
            <p:cNvGrpSpPr>
              <a:grpSpLocks/>
            </p:cNvGrpSpPr>
            <p:nvPr/>
          </p:nvGrpSpPr>
          <p:grpSpPr bwMode="auto">
            <a:xfrm>
              <a:off x="6147356" y="1870467"/>
              <a:ext cx="210437" cy="136765"/>
              <a:chOff x="2598" y="2304"/>
              <a:chExt cx="173" cy="119"/>
            </a:xfrm>
          </p:grpSpPr>
          <p:sp>
            <p:nvSpPr>
              <p:cNvPr id="22170" name="Rectangle 864"/>
              <p:cNvSpPr>
                <a:spLocks noChangeArrowheads="1"/>
              </p:cNvSpPr>
              <p:nvPr/>
            </p:nvSpPr>
            <p:spPr bwMode="auto">
              <a:xfrm>
                <a:off x="2598" y="2304"/>
                <a:ext cx="173" cy="119"/>
              </a:xfrm>
              <a:prstGeom prst="rect">
                <a:avLst/>
              </a:prstGeom>
              <a:solidFill>
                <a:srgbClr val="FFF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1" name="Rectangle 865"/>
              <p:cNvSpPr>
                <a:spLocks noChangeArrowheads="1"/>
              </p:cNvSpPr>
              <p:nvPr/>
            </p:nvSpPr>
            <p:spPr bwMode="auto">
              <a:xfrm>
                <a:off x="2598" y="2304"/>
                <a:ext cx="173" cy="119"/>
              </a:xfrm>
              <a:prstGeom prst="rect">
                <a:avLst/>
              </a:prstGeom>
              <a:noFill/>
              <a:ln w="1" cap="rnd">
                <a:solidFill>
                  <a:srgbClr val="CFA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14" name="Line 867"/>
            <p:cNvSpPr>
              <a:spLocks noChangeShapeType="1"/>
            </p:cNvSpPr>
            <p:nvPr/>
          </p:nvSpPr>
          <p:spPr bwMode="auto">
            <a:xfrm>
              <a:off x="6223990" y="1583147"/>
              <a:ext cx="2433" cy="163198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79" name="Group 870"/>
            <p:cNvGrpSpPr>
              <a:grpSpLocks/>
            </p:cNvGrpSpPr>
            <p:nvPr/>
          </p:nvGrpSpPr>
          <p:grpSpPr bwMode="auto">
            <a:xfrm>
              <a:off x="6003822" y="2300298"/>
              <a:ext cx="12164" cy="29881"/>
              <a:chOff x="2480" y="2678"/>
              <a:chExt cx="10" cy="26"/>
            </a:xfrm>
          </p:grpSpPr>
          <p:sp>
            <p:nvSpPr>
              <p:cNvPr id="22168" name="Freeform 868"/>
              <p:cNvSpPr>
                <a:spLocks/>
              </p:cNvSpPr>
              <p:nvPr/>
            </p:nvSpPr>
            <p:spPr bwMode="auto">
              <a:xfrm>
                <a:off x="2480" y="2678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26 h 26"/>
                  <a:gd name="T4" fmla="*/ 10 w 10"/>
                  <a:gd name="T5" fmla="*/ 13 h 26"/>
                  <a:gd name="T6" fmla="*/ 5 w 10"/>
                  <a:gd name="T7" fmla="*/ 0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26"/>
                    </a:lnTo>
                    <a:lnTo>
                      <a:pt x="10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9" name="Freeform 869"/>
              <p:cNvSpPr>
                <a:spLocks/>
              </p:cNvSpPr>
              <p:nvPr/>
            </p:nvSpPr>
            <p:spPr bwMode="auto">
              <a:xfrm>
                <a:off x="2480" y="2678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26 h 26"/>
                  <a:gd name="T4" fmla="*/ 10 w 10"/>
                  <a:gd name="T5" fmla="*/ 13 h 26"/>
                  <a:gd name="T6" fmla="*/ 5 w 10"/>
                  <a:gd name="T7" fmla="*/ 0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26"/>
                    </a:lnTo>
                    <a:lnTo>
                      <a:pt x="10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80" name="Group 873"/>
            <p:cNvGrpSpPr>
              <a:grpSpLocks/>
            </p:cNvGrpSpPr>
            <p:nvPr/>
          </p:nvGrpSpPr>
          <p:grpSpPr bwMode="auto">
            <a:xfrm>
              <a:off x="6001389" y="2370405"/>
              <a:ext cx="14597" cy="29881"/>
              <a:chOff x="2478" y="2739"/>
              <a:chExt cx="12" cy="26"/>
            </a:xfrm>
          </p:grpSpPr>
          <p:sp>
            <p:nvSpPr>
              <p:cNvPr id="22166" name="Freeform 871"/>
              <p:cNvSpPr>
                <a:spLocks/>
              </p:cNvSpPr>
              <p:nvPr/>
            </p:nvSpPr>
            <p:spPr bwMode="auto">
              <a:xfrm>
                <a:off x="2478" y="2739"/>
                <a:ext cx="12" cy="26"/>
              </a:xfrm>
              <a:custGeom>
                <a:avLst/>
                <a:gdLst>
                  <a:gd name="T0" fmla="*/ 0 w 12"/>
                  <a:gd name="T1" fmla="*/ 14 h 26"/>
                  <a:gd name="T2" fmla="*/ 6 w 12"/>
                  <a:gd name="T3" fmla="*/ 26 h 26"/>
                  <a:gd name="T4" fmla="*/ 12 w 12"/>
                  <a:gd name="T5" fmla="*/ 14 h 26"/>
                  <a:gd name="T6" fmla="*/ 6 w 12"/>
                  <a:gd name="T7" fmla="*/ 0 h 26"/>
                  <a:gd name="T8" fmla="*/ 0 w 12"/>
                  <a:gd name="T9" fmla="*/ 1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6"/>
                  <a:gd name="T17" fmla="*/ 12 w 12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6">
                    <a:moveTo>
                      <a:pt x="0" y="14"/>
                    </a:moveTo>
                    <a:lnTo>
                      <a:pt x="6" y="26"/>
                    </a:lnTo>
                    <a:lnTo>
                      <a:pt x="12" y="14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7" name="Freeform 872"/>
              <p:cNvSpPr>
                <a:spLocks/>
              </p:cNvSpPr>
              <p:nvPr/>
            </p:nvSpPr>
            <p:spPr bwMode="auto">
              <a:xfrm>
                <a:off x="2478" y="2739"/>
                <a:ext cx="12" cy="26"/>
              </a:xfrm>
              <a:custGeom>
                <a:avLst/>
                <a:gdLst>
                  <a:gd name="T0" fmla="*/ 0 w 12"/>
                  <a:gd name="T1" fmla="*/ 14 h 26"/>
                  <a:gd name="T2" fmla="*/ 6 w 12"/>
                  <a:gd name="T3" fmla="*/ 26 h 26"/>
                  <a:gd name="T4" fmla="*/ 12 w 12"/>
                  <a:gd name="T5" fmla="*/ 14 h 26"/>
                  <a:gd name="T6" fmla="*/ 6 w 12"/>
                  <a:gd name="T7" fmla="*/ 0 h 26"/>
                  <a:gd name="T8" fmla="*/ 0 w 12"/>
                  <a:gd name="T9" fmla="*/ 1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6"/>
                  <a:gd name="T17" fmla="*/ 12 w 12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6">
                    <a:moveTo>
                      <a:pt x="0" y="14"/>
                    </a:moveTo>
                    <a:lnTo>
                      <a:pt x="6" y="26"/>
                    </a:lnTo>
                    <a:lnTo>
                      <a:pt x="12" y="14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81" name="Group 876"/>
            <p:cNvGrpSpPr>
              <a:grpSpLocks/>
            </p:cNvGrpSpPr>
            <p:nvPr/>
          </p:nvGrpSpPr>
          <p:grpSpPr bwMode="auto">
            <a:xfrm>
              <a:off x="6018418" y="2362360"/>
              <a:ext cx="13381" cy="31031"/>
              <a:chOff x="2492" y="2732"/>
              <a:chExt cx="11" cy="27"/>
            </a:xfrm>
          </p:grpSpPr>
          <p:sp>
            <p:nvSpPr>
              <p:cNvPr id="22164" name="Freeform 874"/>
              <p:cNvSpPr>
                <a:spLocks/>
              </p:cNvSpPr>
              <p:nvPr/>
            </p:nvSpPr>
            <p:spPr bwMode="auto">
              <a:xfrm>
                <a:off x="2492" y="2732"/>
                <a:ext cx="11" cy="27"/>
              </a:xfrm>
              <a:custGeom>
                <a:avLst/>
                <a:gdLst>
                  <a:gd name="T0" fmla="*/ 0 w 11"/>
                  <a:gd name="T1" fmla="*/ 14 h 27"/>
                  <a:gd name="T2" fmla="*/ 5 w 11"/>
                  <a:gd name="T3" fmla="*/ 27 h 27"/>
                  <a:gd name="T4" fmla="*/ 11 w 11"/>
                  <a:gd name="T5" fmla="*/ 14 h 27"/>
                  <a:gd name="T6" fmla="*/ 5 w 11"/>
                  <a:gd name="T7" fmla="*/ 0 h 27"/>
                  <a:gd name="T8" fmla="*/ 0 w 11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7"/>
                  <a:gd name="T17" fmla="*/ 11 w 1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7">
                    <a:moveTo>
                      <a:pt x="0" y="14"/>
                    </a:moveTo>
                    <a:lnTo>
                      <a:pt x="5" y="27"/>
                    </a:lnTo>
                    <a:lnTo>
                      <a:pt x="11" y="14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5" name="Freeform 875"/>
              <p:cNvSpPr>
                <a:spLocks/>
              </p:cNvSpPr>
              <p:nvPr/>
            </p:nvSpPr>
            <p:spPr bwMode="auto">
              <a:xfrm>
                <a:off x="2492" y="2732"/>
                <a:ext cx="11" cy="27"/>
              </a:xfrm>
              <a:custGeom>
                <a:avLst/>
                <a:gdLst>
                  <a:gd name="T0" fmla="*/ 0 w 11"/>
                  <a:gd name="T1" fmla="*/ 14 h 27"/>
                  <a:gd name="T2" fmla="*/ 5 w 11"/>
                  <a:gd name="T3" fmla="*/ 27 h 27"/>
                  <a:gd name="T4" fmla="*/ 11 w 11"/>
                  <a:gd name="T5" fmla="*/ 14 h 27"/>
                  <a:gd name="T6" fmla="*/ 5 w 11"/>
                  <a:gd name="T7" fmla="*/ 0 h 27"/>
                  <a:gd name="T8" fmla="*/ 0 w 11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7"/>
                  <a:gd name="T17" fmla="*/ 11 w 1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7">
                    <a:moveTo>
                      <a:pt x="0" y="14"/>
                    </a:moveTo>
                    <a:lnTo>
                      <a:pt x="5" y="27"/>
                    </a:lnTo>
                    <a:lnTo>
                      <a:pt x="11" y="14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89" name="Group 879"/>
            <p:cNvGrpSpPr>
              <a:grpSpLocks/>
            </p:cNvGrpSpPr>
            <p:nvPr/>
          </p:nvGrpSpPr>
          <p:grpSpPr bwMode="auto">
            <a:xfrm>
              <a:off x="6031799" y="2276164"/>
              <a:ext cx="14597" cy="31031"/>
              <a:chOff x="2503" y="2657"/>
              <a:chExt cx="12" cy="27"/>
            </a:xfrm>
          </p:grpSpPr>
          <p:sp>
            <p:nvSpPr>
              <p:cNvPr id="22162" name="Freeform 877"/>
              <p:cNvSpPr>
                <a:spLocks/>
              </p:cNvSpPr>
              <p:nvPr/>
            </p:nvSpPr>
            <p:spPr bwMode="auto">
              <a:xfrm>
                <a:off x="2503" y="2657"/>
                <a:ext cx="12" cy="27"/>
              </a:xfrm>
              <a:custGeom>
                <a:avLst/>
                <a:gdLst>
                  <a:gd name="T0" fmla="*/ 0 w 12"/>
                  <a:gd name="T1" fmla="*/ 14 h 27"/>
                  <a:gd name="T2" fmla="*/ 6 w 12"/>
                  <a:gd name="T3" fmla="*/ 27 h 27"/>
                  <a:gd name="T4" fmla="*/ 12 w 12"/>
                  <a:gd name="T5" fmla="*/ 14 h 27"/>
                  <a:gd name="T6" fmla="*/ 6 w 12"/>
                  <a:gd name="T7" fmla="*/ 0 h 27"/>
                  <a:gd name="T8" fmla="*/ 0 w 12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7"/>
                  <a:gd name="T17" fmla="*/ 12 w 12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7">
                    <a:moveTo>
                      <a:pt x="0" y="14"/>
                    </a:moveTo>
                    <a:lnTo>
                      <a:pt x="6" y="27"/>
                    </a:lnTo>
                    <a:lnTo>
                      <a:pt x="12" y="14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3" name="Freeform 878"/>
              <p:cNvSpPr>
                <a:spLocks/>
              </p:cNvSpPr>
              <p:nvPr/>
            </p:nvSpPr>
            <p:spPr bwMode="auto">
              <a:xfrm>
                <a:off x="2503" y="2657"/>
                <a:ext cx="12" cy="27"/>
              </a:xfrm>
              <a:custGeom>
                <a:avLst/>
                <a:gdLst>
                  <a:gd name="T0" fmla="*/ 0 w 12"/>
                  <a:gd name="T1" fmla="*/ 14 h 27"/>
                  <a:gd name="T2" fmla="*/ 6 w 12"/>
                  <a:gd name="T3" fmla="*/ 27 h 27"/>
                  <a:gd name="T4" fmla="*/ 12 w 12"/>
                  <a:gd name="T5" fmla="*/ 14 h 27"/>
                  <a:gd name="T6" fmla="*/ 6 w 12"/>
                  <a:gd name="T7" fmla="*/ 0 h 27"/>
                  <a:gd name="T8" fmla="*/ 0 w 12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7"/>
                  <a:gd name="T17" fmla="*/ 12 w 12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7">
                    <a:moveTo>
                      <a:pt x="0" y="14"/>
                    </a:moveTo>
                    <a:lnTo>
                      <a:pt x="6" y="27"/>
                    </a:lnTo>
                    <a:lnTo>
                      <a:pt x="12" y="14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90" name="Group 882"/>
            <p:cNvGrpSpPr>
              <a:grpSpLocks/>
            </p:cNvGrpSpPr>
            <p:nvPr/>
          </p:nvGrpSpPr>
          <p:grpSpPr bwMode="auto">
            <a:xfrm>
              <a:off x="5992874" y="2219849"/>
              <a:ext cx="10948" cy="33329"/>
              <a:chOff x="2471" y="2608"/>
              <a:chExt cx="9" cy="29"/>
            </a:xfrm>
          </p:grpSpPr>
          <p:sp>
            <p:nvSpPr>
              <p:cNvPr id="22160" name="Freeform 880"/>
              <p:cNvSpPr>
                <a:spLocks/>
              </p:cNvSpPr>
              <p:nvPr/>
            </p:nvSpPr>
            <p:spPr bwMode="auto">
              <a:xfrm>
                <a:off x="2471" y="2608"/>
                <a:ext cx="9" cy="29"/>
              </a:xfrm>
              <a:custGeom>
                <a:avLst/>
                <a:gdLst>
                  <a:gd name="T0" fmla="*/ 0 w 9"/>
                  <a:gd name="T1" fmla="*/ 14 h 29"/>
                  <a:gd name="T2" fmla="*/ 4 w 9"/>
                  <a:gd name="T3" fmla="*/ 29 h 29"/>
                  <a:gd name="T4" fmla="*/ 9 w 9"/>
                  <a:gd name="T5" fmla="*/ 14 h 29"/>
                  <a:gd name="T6" fmla="*/ 4 w 9"/>
                  <a:gd name="T7" fmla="*/ 0 h 29"/>
                  <a:gd name="T8" fmla="*/ 0 w 9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0" y="14"/>
                    </a:moveTo>
                    <a:lnTo>
                      <a:pt x="4" y="29"/>
                    </a:lnTo>
                    <a:lnTo>
                      <a:pt x="9" y="1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1" name="Freeform 881"/>
              <p:cNvSpPr>
                <a:spLocks/>
              </p:cNvSpPr>
              <p:nvPr/>
            </p:nvSpPr>
            <p:spPr bwMode="auto">
              <a:xfrm>
                <a:off x="2471" y="2608"/>
                <a:ext cx="9" cy="29"/>
              </a:xfrm>
              <a:custGeom>
                <a:avLst/>
                <a:gdLst>
                  <a:gd name="T0" fmla="*/ 0 w 9"/>
                  <a:gd name="T1" fmla="*/ 14 h 29"/>
                  <a:gd name="T2" fmla="*/ 4 w 9"/>
                  <a:gd name="T3" fmla="*/ 29 h 29"/>
                  <a:gd name="T4" fmla="*/ 9 w 9"/>
                  <a:gd name="T5" fmla="*/ 14 h 29"/>
                  <a:gd name="T6" fmla="*/ 4 w 9"/>
                  <a:gd name="T7" fmla="*/ 0 h 29"/>
                  <a:gd name="T8" fmla="*/ 0 w 9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0" y="14"/>
                    </a:moveTo>
                    <a:lnTo>
                      <a:pt x="4" y="29"/>
                    </a:lnTo>
                    <a:lnTo>
                      <a:pt x="9" y="14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91" name="Group 885"/>
            <p:cNvGrpSpPr>
              <a:grpSpLocks/>
            </p:cNvGrpSpPr>
            <p:nvPr/>
          </p:nvGrpSpPr>
          <p:grpSpPr bwMode="auto">
            <a:xfrm>
              <a:off x="6046396" y="2449705"/>
              <a:ext cx="9731" cy="31031"/>
              <a:chOff x="2515" y="2808"/>
              <a:chExt cx="8" cy="27"/>
            </a:xfrm>
          </p:grpSpPr>
          <p:sp>
            <p:nvSpPr>
              <p:cNvPr id="22158" name="Freeform 883"/>
              <p:cNvSpPr>
                <a:spLocks/>
              </p:cNvSpPr>
              <p:nvPr/>
            </p:nvSpPr>
            <p:spPr bwMode="auto">
              <a:xfrm>
                <a:off x="2515" y="2808"/>
                <a:ext cx="8" cy="27"/>
              </a:xfrm>
              <a:custGeom>
                <a:avLst/>
                <a:gdLst>
                  <a:gd name="T0" fmla="*/ 8 w 8"/>
                  <a:gd name="T1" fmla="*/ 13 h 27"/>
                  <a:gd name="T2" fmla="*/ 4 w 8"/>
                  <a:gd name="T3" fmla="*/ 27 h 27"/>
                  <a:gd name="T4" fmla="*/ 0 w 8"/>
                  <a:gd name="T5" fmla="*/ 13 h 27"/>
                  <a:gd name="T6" fmla="*/ 4 w 8"/>
                  <a:gd name="T7" fmla="*/ 0 h 27"/>
                  <a:gd name="T8" fmla="*/ 8 w 8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7"/>
                  <a:gd name="T17" fmla="*/ 8 w 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7">
                    <a:moveTo>
                      <a:pt x="8" y="13"/>
                    </a:moveTo>
                    <a:lnTo>
                      <a:pt x="4" y="27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9" name="Freeform 884"/>
              <p:cNvSpPr>
                <a:spLocks/>
              </p:cNvSpPr>
              <p:nvPr/>
            </p:nvSpPr>
            <p:spPr bwMode="auto">
              <a:xfrm>
                <a:off x="2515" y="2808"/>
                <a:ext cx="8" cy="27"/>
              </a:xfrm>
              <a:custGeom>
                <a:avLst/>
                <a:gdLst>
                  <a:gd name="T0" fmla="*/ 8 w 8"/>
                  <a:gd name="T1" fmla="*/ 13 h 27"/>
                  <a:gd name="T2" fmla="*/ 4 w 8"/>
                  <a:gd name="T3" fmla="*/ 27 h 27"/>
                  <a:gd name="T4" fmla="*/ 0 w 8"/>
                  <a:gd name="T5" fmla="*/ 13 h 27"/>
                  <a:gd name="T6" fmla="*/ 4 w 8"/>
                  <a:gd name="T7" fmla="*/ 0 h 27"/>
                  <a:gd name="T8" fmla="*/ 8 w 8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7"/>
                  <a:gd name="T17" fmla="*/ 8 w 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7">
                    <a:moveTo>
                      <a:pt x="8" y="13"/>
                    </a:moveTo>
                    <a:lnTo>
                      <a:pt x="4" y="27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92" name="Group 888"/>
            <p:cNvGrpSpPr>
              <a:grpSpLocks/>
            </p:cNvGrpSpPr>
            <p:nvPr/>
          </p:nvGrpSpPr>
          <p:grpSpPr bwMode="auto">
            <a:xfrm>
              <a:off x="6062209" y="2271567"/>
              <a:ext cx="8515" cy="28732"/>
              <a:chOff x="2528" y="2653"/>
              <a:chExt cx="7" cy="25"/>
            </a:xfrm>
          </p:grpSpPr>
          <p:sp>
            <p:nvSpPr>
              <p:cNvPr id="22156" name="Freeform 886"/>
              <p:cNvSpPr>
                <a:spLocks/>
              </p:cNvSpPr>
              <p:nvPr/>
            </p:nvSpPr>
            <p:spPr bwMode="auto">
              <a:xfrm>
                <a:off x="2528" y="2653"/>
                <a:ext cx="7" cy="25"/>
              </a:xfrm>
              <a:custGeom>
                <a:avLst/>
                <a:gdLst>
                  <a:gd name="T0" fmla="*/ 7 w 7"/>
                  <a:gd name="T1" fmla="*/ 12 h 25"/>
                  <a:gd name="T2" fmla="*/ 3 w 7"/>
                  <a:gd name="T3" fmla="*/ 25 h 25"/>
                  <a:gd name="T4" fmla="*/ 0 w 7"/>
                  <a:gd name="T5" fmla="*/ 12 h 25"/>
                  <a:gd name="T6" fmla="*/ 3 w 7"/>
                  <a:gd name="T7" fmla="*/ 0 h 25"/>
                  <a:gd name="T8" fmla="*/ 7 w 7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2"/>
                    </a:moveTo>
                    <a:lnTo>
                      <a:pt x="3" y="2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7" name="Freeform 887"/>
              <p:cNvSpPr>
                <a:spLocks/>
              </p:cNvSpPr>
              <p:nvPr/>
            </p:nvSpPr>
            <p:spPr bwMode="auto">
              <a:xfrm>
                <a:off x="2528" y="2653"/>
                <a:ext cx="7" cy="25"/>
              </a:xfrm>
              <a:custGeom>
                <a:avLst/>
                <a:gdLst>
                  <a:gd name="T0" fmla="*/ 7 w 7"/>
                  <a:gd name="T1" fmla="*/ 12 h 25"/>
                  <a:gd name="T2" fmla="*/ 3 w 7"/>
                  <a:gd name="T3" fmla="*/ 25 h 25"/>
                  <a:gd name="T4" fmla="*/ 0 w 7"/>
                  <a:gd name="T5" fmla="*/ 12 h 25"/>
                  <a:gd name="T6" fmla="*/ 3 w 7"/>
                  <a:gd name="T7" fmla="*/ 0 h 25"/>
                  <a:gd name="T8" fmla="*/ 7 w 7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5"/>
                  <a:gd name="T17" fmla="*/ 7 w 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5">
                    <a:moveTo>
                      <a:pt x="7" y="12"/>
                    </a:moveTo>
                    <a:lnTo>
                      <a:pt x="3" y="2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7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93" name="Group 891"/>
            <p:cNvGrpSpPr>
              <a:grpSpLocks/>
            </p:cNvGrpSpPr>
            <p:nvPr/>
          </p:nvGrpSpPr>
          <p:grpSpPr bwMode="auto">
            <a:xfrm>
              <a:off x="6037881" y="2377301"/>
              <a:ext cx="8515" cy="33329"/>
              <a:chOff x="2508" y="2745"/>
              <a:chExt cx="7" cy="29"/>
            </a:xfrm>
          </p:grpSpPr>
          <p:sp>
            <p:nvSpPr>
              <p:cNvPr id="22154" name="Freeform 889"/>
              <p:cNvSpPr>
                <a:spLocks/>
              </p:cNvSpPr>
              <p:nvPr/>
            </p:nvSpPr>
            <p:spPr bwMode="auto">
              <a:xfrm>
                <a:off x="2508" y="2745"/>
                <a:ext cx="7" cy="29"/>
              </a:xfrm>
              <a:custGeom>
                <a:avLst/>
                <a:gdLst>
                  <a:gd name="T0" fmla="*/ 7 w 7"/>
                  <a:gd name="T1" fmla="*/ 14 h 29"/>
                  <a:gd name="T2" fmla="*/ 3 w 7"/>
                  <a:gd name="T3" fmla="*/ 29 h 29"/>
                  <a:gd name="T4" fmla="*/ 0 w 7"/>
                  <a:gd name="T5" fmla="*/ 14 h 29"/>
                  <a:gd name="T6" fmla="*/ 3 w 7"/>
                  <a:gd name="T7" fmla="*/ 0 h 29"/>
                  <a:gd name="T8" fmla="*/ 7 w 7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9"/>
                  <a:gd name="T17" fmla="*/ 7 w 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9">
                    <a:moveTo>
                      <a:pt x="7" y="14"/>
                    </a:moveTo>
                    <a:lnTo>
                      <a:pt x="3" y="29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5" name="Freeform 890"/>
              <p:cNvSpPr>
                <a:spLocks/>
              </p:cNvSpPr>
              <p:nvPr/>
            </p:nvSpPr>
            <p:spPr bwMode="auto">
              <a:xfrm>
                <a:off x="2508" y="2745"/>
                <a:ext cx="7" cy="29"/>
              </a:xfrm>
              <a:custGeom>
                <a:avLst/>
                <a:gdLst>
                  <a:gd name="T0" fmla="*/ 7 w 7"/>
                  <a:gd name="T1" fmla="*/ 14 h 29"/>
                  <a:gd name="T2" fmla="*/ 3 w 7"/>
                  <a:gd name="T3" fmla="*/ 29 h 29"/>
                  <a:gd name="T4" fmla="*/ 0 w 7"/>
                  <a:gd name="T5" fmla="*/ 14 h 29"/>
                  <a:gd name="T6" fmla="*/ 3 w 7"/>
                  <a:gd name="T7" fmla="*/ 0 h 29"/>
                  <a:gd name="T8" fmla="*/ 7 w 7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9"/>
                  <a:gd name="T17" fmla="*/ 7 w 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9">
                    <a:moveTo>
                      <a:pt x="7" y="14"/>
                    </a:moveTo>
                    <a:lnTo>
                      <a:pt x="3" y="29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7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94" name="Group 894"/>
            <p:cNvGrpSpPr>
              <a:grpSpLocks/>
            </p:cNvGrpSpPr>
            <p:nvPr/>
          </p:nvGrpSpPr>
          <p:grpSpPr bwMode="auto">
            <a:xfrm>
              <a:off x="6062209" y="2339374"/>
              <a:ext cx="8515" cy="31031"/>
              <a:chOff x="2528" y="2712"/>
              <a:chExt cx="7" cy="27"/>
            </a:xfrm>
          </p:grpSpPr>
          <p:sp>
            <p:nvSpPr>
              <p:cNvPr id="22152" name="Freeform 892"/>
              <p:cNvSpPr>
                <a:spLocks/>
              </p:cNvSpPr>
              <p:nvPr/>
            </p:nvSpPr>
            <p:spPr bwMode="auto">
              <a:xfrm>
                <a:off x="2528" y="2712"/>
                <a:ext cx="7" cy="27"/>
              </a:xfrm>
              <a:custGeom>
                <a:avLst/>
                <a:gdLst>
                  <a:gd name="T0" fmla="*/ 7 w 7"/>
                  <a:gd name="T1" fmla="*/ 14 h 27"/>
                  <a:gd name="T2" fmla="*/ 3 w 7"/>
                  <a:gd name="T3" fmla="*/ 27 h 27"/>
                  <a:gd name="T4" fmla="*/ 0 w 7"/>
                  <a:gd name="T5" fmla="*/ 14 h 27"/>
                  <a:gd name="T6" fmla="*/ 3 w 7"/>
                  <a:gd name="T7" fmla="*/ 0 h 27"/>
                  <a:gd name="T8" fmla="*/ 7 w 7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7"/>
                  <a:gd name="T17" fmla="*/ 7 w 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7">
                    <a:moveTo>
                      <a:pt x="7" y="14"/>
                    </a:moveTo>
                    <a:lnTo>
                      <a:pt x="3" y="27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3" name="Freeform 893"/>
              <p:cNvSpPr>
                <a:spLocks/>
              </p:cNvSpPr>
              <p:nvPr/>
            </p:nvSpPr>
            <p:spPr bwMode="auto">
              <a:xfrm>
                <a:off x="2528" y="2712"/>
                <a:ext cx="7" cy="27"/>
              </a:xfrm>
              <a:custGeom>
                <a:avLst/>
                <a:gdLst>
                  <a:gd name="T0" fmla="*/ 7 w 7"/>
                  <a:gd name="T1" fmla="*/ 14 h 27"/>
                  <a:gd name="T2" fmla="*/ 3 w 7"/>
                  <a:gd name="T3" fmla="*/ 27 h 27"/>
                  <a:gd name="T4" fmla="*/ 0 w 7"/>
                  <a:gd name="T5" fmla="*/ 14 h 27"/>
                  <a:gd name="T6" fmla="*/ 3 w 7"/>
                  <a:gd name="T7" fmla="*/ 0 h 27"/>
                  <a:gd name="T8" fmla="*/ 7 w 7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7"/>
                  <a:gd name="T17" fmla="*/ 7 w 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7">
                    <a:moveTo>
                      <a:pt x="7" y="14"/>
                    </a:moveTo>
                    <a:lnTo>
                      <a:pt x="3" y="27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7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95" name="Group 897"/>
            <p:cNvGrpSpPr>
              <a:grpSpLocks/>
            </p:cNvGrpSpPr>
            <p:nvPr/>
          </p:nvGrpSpPr>
          <p:grpSpPr bwMode="auto">
            <a:xfrm>
              <a:off x="6046396" y="2330180"/>
              <a:ext cx="9731" cy="29881"/>
              <a:chOff x="2515" y="2704"/>
              <a:chExt cx="8" cy="26"/>
            </a:xfrm>
          </p:grpSpPr>
          <p:sp>
            <p:nvSpPr>
              <p:cNvPr id="22150" name="Freeform 895"/>
              <p:cNvSpPr>
                <a:spLocks/>
              </p:cNvSpPr>
              <p:nvPr/>
            </p:nvSpPr>
            <p:spPr bwMode="auto">
              <a:xfrm>
                <a:off x="2515" y="2704"/>
                <a:ext cx="8" cy="26"/>
              </a:xfrm>
              <a:custGeom>
                <a:avLst/>
                <a:gdLst>
                  <a:gd name="T0" fmla="*/ 8 w 8"/>
                  <a:gd name="T1" fmla="*/ 13 h 26"/>
                  <a:gd name="T2" fmla="*/ 4 w 8"/>
                  <a:gd name="T3" fmla="*/ 26 h 26"/>
                  <a:gd name="T4" fmla="*/ 0 w 8"/>
                  <a:gd name="T5" fmla="*/ 13 h 26"/>
                  <a:gd name="T6" fmla="*/ 4 w 8"/>
                  <a:gd name="T7" fmla="*/ 0 h 26"/>
                  <a:gd name="T8" fmla="*/ 8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8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1" name="Freeform 896"/>
              <p:cNvSpPr>
                <a:spLocks/>
              </p:cNvSpPr>
              <p:nvPr/>
            </p:nvSpPr>
            <p:spPr bwMode="auto">
              <a:xfrm>
                <a:off x="2515" y="2704"/>
                <a:ext cx="8" cy="26"/>
              </a:xfrm>
              <a:custGeom>
                <a:avLst/>
                <a:gdLst>
                  <a:gd name="T0" fmla="*/ 8 w 8"/>
                  <a:gd name="T1" fmla="*/ 13 h 26"/>
                  <a:gd name="T2" fmla="*/ 4 w 8"/>
                  <a:gd name="T3" fmla="*/ 26 h 26"/>
                  <a:gd name="T4" fmla="*/ 0 w 8"/>
                  <a:gd name="T5" fmla="*/ 13 h 26"/>
                  <a:gd name="T6" fmla="*/ 4 w 8"/>
                  <a:gd name="T7" fmla="*/ 0 h 26"/>
                  <a:gd name="T8" fmla="*/ 8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8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96" name="Group 900"/>
            <p:cNvGrpSpPr>
              <a:grpSpLocks/>
            </p:cNvGrpSpPr>
            <p:nvPr/>
          </p:nvGrpSpPr>
          <p:grpSpPr bwMode="auto">
            <a:xfrm>
              <a:off x="6037881" y="2246283"/>
              <a:ext cx="8515" cy="29881"/>
              <a:chOff x="2508" y="2631"/>
              <a:chExt cx="7" cy="26"/>
            </a:xfrm>
          </p:grpSpPr>
          <p:sp>
            <p:nvSpPr>
              <p:cNvPr id="22148" name="Freeform 898"/>
              <p:cNvSpPr>
                <a:spLocks/>
              </p:cNvSpPr>
              <p:nvPr/>
            </p:nvSpPr>
            <p:spPr bwMode="auto">
              <a:xfrm>
                <a:off x="2508" y="2631"/>
                <a:ext cx="7" cy="26"/>
              </a:xfrm>
              <a:custGeom>
                <a:avLst/>
                <a:gdLst>
                  <a:gd name="T0" fmla="*/ 7 w 7"/>
                  <a:gd name="T1" fmla="*/ 13 h 26"/>
                  <a:gd name="T2" fmla="*/ 3 w 7"/>
                  <a:gd name="T3" fmla="*/ 26 h 26"/>
                  <a:gd name="T4" fmla="*/ 0 w 7"/>
                  <a:gd name="T5" fmla="*/ 13 h 26"/>
                  <a:gd name="T6" fmla="*/ 3 w 7"/>
                  <a:gd name="T7" fmla="*/ 0 h 26"/>
                  <a:gd name="T8" fmla="*/ 7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7" y="13"/>
                    </a:moveTo>
                    <a:lnTo>
                      <a:pt x="3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9" name="Freeform 899"/>
              <p:cNvSpPr>
                <a:spLocks/>
              </p:cNvSpPr>
              <p:nvPr/>
            </p:nvSpPr>
            <p:spPr bwMode="auto">
              <a:xfrm>
                <a:off x="2508" y="2631"/>
                <a:ext cx="7" cy="26"/>
              </a:xfrm>
              <a:custGeom>
                <a:avLst/>
                <a:gdLst>
                  <a:gd name="T0" fmla="*/ 7 w 7"/>
                  <a:gd name="T1" fmla="*/ 13 h 26"/>
                  <a:gd name="T2" fmla="*/ 3 w 7"/>
                  <a:gd name="T3" fmla="*/ 26 h 26"/>
                  <a:gd name="T4" fmla="*/ 0 w 7"/>
                  <a:gd name="T5" fmla="*/ 13 h 26"/>
                  <a:gd name="T6" fmla="*/ 3 w 7"/>
                  <a:gd name="T7" fmla="*/ 0 h 26"/>
                  <a:gd name="T8" fmla="*/ 7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7" y="13"/>
                    </a:moveTo>
                    <a:lnTo>
                      <a:pt x="3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97" name="Group 903"/>
            <p:cNvGrpSpPr>
              <a:grpSpLocks/>
            </p:cNvGrpSpPr>
            <p:nvPr/>
          </p:nvGrpSpPr>
          <p:grpSpPr bwMode="auto">
            <a:xfrm>
              <a:off x="6076805" y="2189967"/>
              <a:ext cx="7298" cy="29881"/>
              <a:chOff x="2540" y="2582"/>
              <a:chExt cx="6" cy="26"/>
            </a:xfrm>
          </p:grpSpPr>
          <p:sp>
            <p:nvSpPr>
              <p:cNvPr id="22146" name="Freeform 901"/>
              <p:cNvSpPr>
                <a:spLocks/>
              </p:cNvSpPr>
              <p:nvPr/>
            </p:nvSpPr>
            <p:spPr bwMode="auto">
              <a:xfrm>
                <a:off x="2540" y="2582"/>
                <a:ext cx="6" cy="26"/>
              </a:xfrm>
              <a:custGeom>
                <a:avLst/>
                <a:gdLst>
                  <a:gd name="T0" fmla="*/ 6 w 6"/>
                  <a:gd name="T1" fmla="*/ 13 h 26"/>
                  <a:gd name="T2" fmla="*/ 3 w 6"/>
                  <a:gd name="T3" fmla="*/ 26 h 26"/>
                  <a:gd name="T4" fmla="*/ 0 w 6"/>
                  <a:gd name="T5" fmla="*/ 13 h 26"/>
                  <a:gd name="T6" fmla="*/ 3 w 6"/>
                  <a:gd name="T7" fmla="*/ 0 h 26"/>
                  <a:gd name="T8" fmla="*/ 6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6" y="13"/>
                    </a:moveTo>
                    <a:lnTo>
                      <a:pt x="3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7" name="Freeform 902"/>
              <p:cNvSpPr>
                <a:spLocks/>
              </p:cNvSpPr>
              <p:nvPr/>
            </p:nvSpPr>
            <p:spPr bwMode="auto">
              <a:xfrm>
                <a:off x="2540" y="2582"/>
                <a:ext cx="6" cy="26"/>
              </a:xfrm>
              <a:custGeom>
                <a:avLst/>
                <a:gdLst>
                  <a:gd name="T0" fmla="*/ 6 w 6"/>
                  <a:gd name="T1" fmla="*/ 13 h 26"/>
                  <a:gd name="T2" fmla="*/ 3 w 6"/>
                  <a:gd name="T3" fmla="*/ 26 h 26"/>
                  <a:gd name="T4" fmla="*/ 0 w 6"/>
                  <a:gd name="T5" fmla="*/ 13 h 26"/>
                  <a:gd name="T6" fmla="*/ 3 w 6"/>
                  <a:gd name="T7" fmla="*/ 0 h 26"/>
                  <a:gd name="T8" fmla="*/ 6 w 6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6" y="13"/>
                    </a:moveTo>
                    <a:lnTo>
                      <a:pt x="3" y="2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98" name="Group 906"/>
            <p:cNvGrpSpPr>
              <a:grpSpLocks/>
            </p:cNvGrpSpPr>
            <p:nvPr/>
          </p:nvGrpSpPr>
          <p:grpSpPr bwMode="auto">
            <a:xfrm>
              <a:off x="5921107" y="2618649"/>
              <a:ext cx="13381" cy="28732"/>
              <a:chOff x="2412" y="2955"/>
              <a:chExt cx="11" cy="25"/>
            </a:xfrm>
          </p:grpSpPr>
          <p:sp>
            <p:nvSpPr>
              <p:cNvPr id="22144" name="Freeform 904"/>
              <p:cNvSpPr>
                <a:spLocks/>
              </p:cNvSpPr>
              <p:nvPr/>
            </p:nvSpPr>
            <p:spPr bwMode="auto">
              <a:xfrm>
                <a:off x="2412" y="2955"/>
                <a:ext cx="11" cy="25"/>
              </a:xfrm>
              <a:custGeom>
                <a:avLst/>
                <a:gdLst>
                  <a:gd name="T0" fmla="*/ 0 w 11"/>
                  <a:gd name="T1" fmla="*/ 12 h 25"/>
                  <a:gd name="T2" fmla="*/ 5 w 11"/>
                  <a:gd name="T3" fmla="*/ 25 h 25"/>
                  <a:gd name="T4" fmla="*/ 11 w 11"/>
                  <a:gd name="T5" fmla="*/ 12 h 25"/>
                  <a:gd name="T6" fmla="*/ 5 w 11"/>
                  <a:gd name="T7" fmla="*/ 0 h 25"/>
                  <a:gd name="T8" fmla="*/ 0 w 11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5"/>
                  <a:gd name="T17" fmla="*/ 11 w 11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5">
                    <a:moveTo>
                      <a:pt x="0" y="12"/>
                    </a:moveTo>
                    <a:lnTo>
                      <a:pt x="5" y="25"/>
                    </a:lnTo>
                    <a:lnTo>
                      <a:pt x="11" y="12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5" name="Freeform 905"/>
              <p:cNvSpPr>
                <a:spLocks/>
              </p:cNvSpPr>
              <p:nvPr/>
            </p:nvSpPr>
            <p:spPr bwMode="auto">
              <a:xfrm>
                <a:off x="2412" y="2955"/>
                <a:ext cx="11" cy="25"/>
              </a:xfrm>
              <a:custGeom>
                <a:avLst/>
                <a:gdLst>
                  <a:gd name="T0" fmla="*/ 0 w 11"/>
                  <a:gd name="T1" fmla="*/ 12 h 25"/>
                  <a:gd name="T2" fmla="*/ 5 w 11"/>
                  <a:gd name="T3" fmla="*/ 25 h 25"/>
                  <a:gd name="T4" fmla="*/ 11 w 11"/>
                  <a:gd name="T5" fmla="*/ 12 h 25"/>
                  <a:gd name="T6" fmla="*/ 5 w 11"/>
                  <a:gd name="T7" fmla="*/ 0 h 25"/>
                  <a:gd name="T8" fmla="*/ 0 w 11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5"/>
                  <a:gd name="T17" fmla="*/ 11 w 11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5">
                    <a:moveTo>
                      <a:pt x="0" y="12"/>
                    </a:moveTo>
                    <a:lnTo>
                      <a:pt x="5" y="25"/>
                    </a:lnTo>
                    <a:lnTo>
                      <a:pt x="11" y="12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99" name="Group 909"/>
            <p:cNvGrpSpPr>
              <a:grpSpLocks/>
            </p:cNvGrpSpPr>
            <p:nvPr/>
          </p:nvGrpSpPr>
          <p:grpSpPr bwMode="auto">
            <a:xfrm>
              <a:off x="5917458" y="2689905"/>
              <a:ext cx="13381" cy="27583"/>
              <a:chOff x="2409" y="3017"/>
              <a:chExt cx="11" cy="24"/>
            </a:xfrm>
          </p:grpSpPr>
          <p:sp>
            <p:nvSpPr>
              <p:cNvPr id="22142" name="Freeform 907"/>
              <p:cNvSpPr>
                <a:spLocks/>
              </p:cNvSpPr>
              <p:nvPr/>
            </p:nvSpPr>
            <p:spPr bwMode="auto">
              <a:xfrm>
                <a:off x="2409" y="3017"/>
                <a:ext cx="11" cy="24"/>
              </a:xfrm>
              <a:custGeom>
                <a:avLst/>
                <a:gdLst>
                  <a:gd name="T0" fmla="*/ 0 w 11"/>
                  <a:gd name="T1" fmla="*/ 12 h 24"/>
                  <a:gd name="T2" fmla="*/ 6 w 11"/>
                  <a:gd name="T3" fmla="*/ 24 h 24"/>
                  <a:gd name="T4" fmla="*/ 11 w 11"/>
                  <a:gd name="T5" fmla="*/ 12 h 24"/>
                  <a:gd name="T6" fmla="*/ 6 w 11"/>
                  <a:gd name="T7" fmla="*/ 0 h 24"/>
                  <a:gd name="T8" fmla="*/ 0 w 11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4"/>
                  <a:gd name="T17" fmla="*/ 11 w 1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4">
                    <a:moveTo>
                      <a:pt x="0" y="12"/>
                    </a:moveTo>
                    <a:lnTo>
                      <a:pt x="6" y="24"/>
                    </a:lnTo>
                    <a:lnTo>
                      <a:pt x="11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3" name="Freeform 908"/>
              <p:cNvSpPr>
                <a:spLocks/>
              </p:cNvSpPr>
              <p:nvPr/>
            </p:nvSpPr>
            <p:spPr bwMode="auto">
              <a:xfrm>
                <a:off x="2409" y="3017"/>
                <a:ext cx="11" cy="24"/>
              </a:xfrm>
              <a:custGeom>
                <a:avLst/>
                <a:gdLst>
                  <a:gd name="T0" fmla="*/ 0 w 11"/>
                  <a:gd name="T1" fmla="*/ 12 h 24"/>
                  <a:gd name="T2" fmla="*/ 6 w 11"/>
                  <a:gd name="T3" fmla="*/ 24 h 24"/>
                  <a:gd name="T4" fmla="*/ 11 w 11"/>
                  <a:gd name="T5" fmla="*/ 12 h 24"/>
                  <a:gd name="T6" fmla="*/ 6 w 11"/>
                  <a:gd name="T7" fmla="*/ 0 h 24"/>
                  <a:gd name="T8" fmla="*/ 0 w 11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4"/>
                  <a:gd name="T17" fmla="*/ 11 w 1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4">
                    <a:moveTo>
                      <a:pt x="0" y="12"/>
                    </a:moveTo>
                    <a:lnTo>
                      <a:pt x="6" y="24"/>
                    </a:lnTo>
                    <a:lnTo>
                      <a:pt x="11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00" name="Group 912"/>
            <p:cNvGrpSpPr>
              <a:grpSpLocks/>
            </p:cNvGrpSpPr>
            <p:nvPr/>
          </p:nvGrpSpPr>
          <p:grpSpPr bwMode="auto">
            <a:xfrm>
              <a:off x="5936920" y="2681860"/>
              <a:ext cx="12164" cy="28732"/>
              <a:chOff x="2425" y="3010"/>
              <a:chExt cx="10" cy="25"/>
            </a:xfrm>
          </p:grpSpPr>
          <p:sp>
            <p:nvSpPr>
              <p:cNvPr id="22140" name="Freeform 910"/>
              <p:cNvSpPr>
                <a:spLocks/>
              </p:cNvSpPr>
              <p:nvPr/>
            </p:nvSpPr>
            <p:spPr bwMode="auto">
              <a:xfrm>
                <a:off x="2425" y="3010"/>
                <a:ext cx="10" cy="25"/>
              </a:xfrm>
              <a:custGeom>
                <a:avLst/>
                <a:gdLst>
                  <a:gd name="T0" fmla="*/ 0 w 10"/>
                  <a:gd name="T1" fmla="*/ 12 h 25"/>
                  <a:gd name="T2" fmla="*/ 5 w 10"/>
                  <a:gd name="T3" fmla="*/ 25 h 25"/>
                  <a:gd name="T4" fmla="*/ 10 w 10"/>
                  <a:gd name="T5" fmla="*/ 12 h 25"/>
                  <a:gd name="T6" fmla="*/ 5 w 10"/>
                  <a:gd name="T7" fmla="*/ 0 h 25"/>
                  <a:gd name="T8" fmla="*/ 0 w 10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2"/>
                    </a:moveTo>
                    <a:lnTo>
                      <a:pt x="5" y="25"/>
                    </a:lnTo>
                    <a:lnTo>
                      <a:pt x="10" y="12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1" name="Freeform 911"/>
              <p:cNvSpPr>
                <a:spLocks/>
              </p:cNvSpPr>
              <p:nvPr/>
            </p:nvSpPr>
            <p:spPr bwMode="auto">
              <a:xfrm>
                <a:off x="2425" y="3010"/>
                <a:ext cx="10" cy="25"/>
              </a:xfrm>
              <a:custGeom>
                <a:avLst/>
                <a:gdLst>
                  <a:gd name="T0" fmla="*/ 0 w 10"/>
                  <a:gd name="T1" fmla="*/ 12 h 25"/>
                  <a:gd name="T2" fmla="*/ 5 w 10"/>
                  <a:gd name="T3" fmla="*/ 25 h 25"/>
                  <a:gd name="T4" fmla="*/ 10 w 10"/>
                  <a:gd name="T5" fmla="*/ 12 h 25"/>
                  <a:gd name="T6" fmla="*/ 5 w 10"/>
                  <a:gd name="T7" fmla="*/ 0 h 25"/>
                  <a:gd name="T8" fmla="*/ 0 w 10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0" y="12"/>
                    </a:moveTo>
                    <a:lnTo>
                      <a:pt x="5" y="25"/>
                    </a:lnTo>
                    <a:lnTo>
                      <a:pt x="10" y="12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01" name="Group 915"/>
            <p:cNvGrpSpPr>
              <a:grpSpLocks/>
            </p:cNvGrpSpPr>
            <p:nvPr/>
          </p:nvGrpSpPr>
          <p:grpSpPr bwMode="auto">
            <a:xfrm>
              <a:off x="5951517" y="2595664"/>
              <a:ext cx="9731" cy="31031"/>
              <a:chOff x="2437" y="2935"/>
              <a:chExt cx="8" cy="27"/>
            </a:xfrm>
          </p:grpSpPr>
          <p:sp>
            <p:nvSpPr>
              <p:cNvPr id="22138" name="Freeform 913"/>
              <p:cNvSpPr>
                <a:spLocks/>
              </p:cNvSpPr>
              <p:nvPr/>
            </p:nvSpPr>
            <p:spPr bwMode="auto">
              <a:xfrm>
                <a:off x="2437" y="2935"/>
                <a:ext cx="8" cy="27"/>
              </a:xfrm>
              <a:custGeom>
                <a:avLst/>
                <a:gdLst>
                  <a:gd name="T0" fmla="*/ 0 w 8"/>
                  <a:gd name="T1" fmla="*/ 14 h 27"/>
                  <a:gd name="T2" fmla="*/ 5 w 8"/>
                  <a:gd name="T3" fmla="*/ 27 h 27"/>
                  <a:gd name="T4" fmla="*/ 8 w 8"/>
                  <a:gd name="T5" fmla="*/ 14 h 27"/>
                  <a:gd name="T6" fmla="*/ 5 w 8"/>
                  <a:gd name="T7" fmla="*/ 0 h 27"/>
                  <a:gd name="T8" fmla="*/ 0 w 8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7"/>
                  <a:gd name="T17" fmla="*/ 8 w 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7">
                    <a:moveTo>
                      <a:pt x="0" y="14"/>
                    </a:moveTo>
                    <a:lnTo>
                      <a:pt x="5" y="27"/>
                    </a:lnTo>
                    <a:lnTo>
                      <a:pt x="8" y="14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9" name="Freeform 914"/>
              <p:cNvSpPr>
                <a:spLocks/>
              </p:cNvSpPr>
              <p:nvPr/>
            </p:nvSpPr>
            <p:spPr bwMode="auto">
              <a:xfrm>
                <a:off x="2437" y="2935"/>
                <a:ext cx="8" cy="27"/>
              </a:xfrm>
              <a:custGeom>
                <a:avLst/>
                <a:gdLst>
                  <a:gd name="T0" fmla="*/ 0 w 8"/>
                  <a:gd name="T1" fmla="*/ 14 h 27"/>
                  <a:gd name="T2" fmla="*/ 5 w 8"/>
                  <a:gd name="T3" fmla="*/ 27 h 27"/>
                  <a:gd name="T4" fmla="*/ 8 w 8"/>
                  <a:gd name="T5" fmla="*/ 14 h 27"/>
                  <a:gd name="T6" fmla="*/ 5 w 8"/>
                  <a:gd name="T7" fmla="*/ 0 h 27"/>
                  <a:gd name="T8" fmla="*/ 0 w 8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7"/>
                  <a:gd name="T17" fmla="*/ 8 w 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7">
                    <a:moveTo>
                      <a:pt x="0" y="14"/>
                    </a:moveTo>
                    <a:lnTo>
                      <a:pt x="5" y="27"/>
                    </a:lnTo>
                    <a:lnTo>
                      <a:pt x="8" y="14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24" name="Group 918"/>
            <p:cNvGrpSpPr>
              <a:grpSpLocks/>
            </p:cNvGrpSpPr>
            <p:nvPr/>
          </p:nvGrpSpPr>
          <p:grpSpPr bwMode="auto">
            <a:xfrm>
              <a:off x="5908943" y="2541647"/>
              <a:ext cx="14597" cy="27583"/>
              <a:chOff x="2402" y="2888"/>
              <a:chExt cx="12" cy="24"/>
            </a:xfrm>
          </p:grpSpPr>
          <p:sp>
            <p:nvSpPr>
              <p:cNvPr id="22136" name="Freeform 916"/>
              <p:cNvSpPr>
                <a:spLocks/>
              </p:cNvSpPr>
              <p:nvPr/>
            </p:nvSpPr>
            <p:spPr bwMode="auto">
              <a:xfrm>
                <a:off x="2402" y="2888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12 w 12"/>
                  <a:gd name="T5" fmla="*/ 12 h 24"/>
                  <a:gd name="T6" fmla="*/ 6 w 12"/>
                  <a:gd name="T7" fmla="*/ 0 h 24"/>
                  <a:gd name="T8" fmla="*/ 0 w 12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4"/>
                  <a:gd name="T17" fmla="*/ 12 w 1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7" name="Freeform 917"/>
              <p:cNvSpPr>
                <a:spLocks/>
              </p:cNvSpPr>
              <p:nvPr/>
            </p:nvSpPr>
            <p:spPr bwMode="auto">
              <a:xfrm>
                <a:off x="2402" y="2888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12 w 12"/>
                  <a:gd name="T5" fmla="*/ 12 h 24"/>
                  <a:gd name="T6" fmla="*/ 6 w 12"/>
                  <a:gd name="T7" fmla="*/ 0 h 24"/>
                  <a:gd name="T8" fmla="*/ 0 w 12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4"/>
                  <a:gd name="T17" fmla="*/ 12 w 1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25" name="Group 921"/>
            <p:cNvGrpSpPr>
              <a:grpSpLocks/>
            </p:cNvGrpSpPr>
            <p:nvPr/>
          </p:nvGrpSpPr>
          <p:grpSpPr bwMode="auto">
            <a:xfrm>
              <a:off x="5961248" y="2769205"/>
              <a:ext cx="14597" cy="31031"/>
              <a:chOff x="2445" y="3086"/>
              <a:chExt cx="12" cy="27"/>
            </a:xfrm>
          </p:grpSpPr>
          <p:sp>
            <p:nvSpPr>
              <p:cNvPr id="22134" name="Freeform 919"/>
              <p:cNvSpPr>
                <a:spLocks/>
              </p:cNvSpPr>
              <p:nvPr/>
            </p:nvSpPr>
            <p:spPr bwMode="auto">
              <a:xfrm>
                <a:off x="2445" y="3086"/>
                <a:ext cx="12" cy="27"/>
              </a:xfrm>
              <a:custGeom>
                <a:avLst/>
                <a:gdLst>
                  <a:gd name="T0" fmla="*/ 12 w 12"/>
                  <a:gd name="T1" fmla="*/ 13 h 27"/>
                  <a:gd name="T2" fmla="*/ 6 w 12"/>
                  <a:gd name="T3" fmla="*/ 27 h 27"/>
                  <a:gd name="T4" fmla="*/ 0 w 12"/>
                  <a:gd name="T5" fmla="*/ 13 h 27"/>
                  <a:gd name="T6" fmla="*/ 6 w 12"/>
                  <a:gd name="T7" fmla="*/ 0 h 27"/>
                  <a:gd name="T8" fmla="*/ 12 w 12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7"/>
                  <a:gd name="T17" fmla="*/ 12 w 12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7">
                    <a:moveTo>
                      <a:pt x="12" y="13"/>
                    </a:moveTo>
                    <a:lnTo>
                      <a:pt x="6" y="27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5" name="Freeform 920"/>
              <p:cNvSpPr>
                <a:spLocks/>
              </p:cNvSpPr>
              <p:nvPr/>
            </p:nvSpPr>
            <p:spPr bwMode="auto">
              <a:xfrm>
                <a:off x="2445" y="3086"/>
                <a:ext cx="12" cy="27"/>
              </a:xfrm>
              <a:custGeom>
                <a:avLst/>
                <a:gdLst>
                  <a:gd name="T0" fmla="*/ 12 w 12"/>
                  <a:gd name="T1" fmla="*/ 13 h 27"/>
                  <a:gd name="T2" fmla="*/ 6 w 12"/>
                  <a:gd name="T3" fmla="*/ 27 h 27"/>
                  <a:gd name="T4" fmla="*/ 0 w 12"/>
                  <a:gd name="T5" fmla="*/ 13 h 27"/>
                  <a:gd name="T6" fmla="*/ 6 w 12"/>
                  <a:gd name="T7" fmla="*/ 0 h 27"/>
                  <a:gd name="T8" fmla="*/ 12 w 12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7"/>
                  <a:gd name="T17" fmla="*/ 12 w 12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7">
                    <a:moveTo>
                      <a:pt x="12" y="13"/>
                    </a:moveTo>
                    <a:lnTo>
                      <a:pt x="6" y="27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2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26" name="Group 924"/>
            <p:cNvGrpSpPr>
              <a:grpSpLocks/>
            </p:cNvGrpSpPr>
            <p:nvPr/>
          </p:nvGrpSpPr>
          <p:grpSpPr bwMode="auto">
            <a:xfrm>
              <a:off x="5979494" y="2588768"/>
              <a:ext cx="10948" cy="29881"/>
              <a:chOff x="2460" y="2929"/>
              <a:chExt cx="9" cy="26"/>
            </a:xfrm>
          </p:grpSpPr>
          <p:sp>
            <p:nvSpPr>
              <p:cNvPr id="22132" name="Freeform 922"/>
              <p:cNvSpPr>
                <a:spLocks/>
              </p:cNvSpPr>
              <p:nvPr/>
            </p:nvSpPr>
            <p:spPr bwMode="auto">
              <a:xfrm>
                <a:off x="2460" y="2929"/>
                <a:ext cx="9" cy="26"/>
              </a:xfrm>
              <a:custGeom>
                <a:avLst/>
                <a:gdLst>
                  <a:gd name="T0" fmla="*/ 9 w 9"/>
                  <a:gd name="T1" fmla="*/ 14 h 26"/>
                  <a:gd name="T2" fmla="*/ 4 w 9"/>
                  <a:gd name="T3" fmla="*/ 26 h 26"/>
                  <a:gd name="T4" fmla="*/ 0 w 9"/>
                  <a:gd name="T5" fmla="*/ 14 h 26"/>
                  <a:gd name="T6" fmla="*/ 4 w 9"/>
                  <a:gd name="T7" fmla="*/ 0 h 26"/>
                  <a:gd name="T8" fmla="*/ 9 w 9"/>
                  <a:gd name="T9" fmla="*/ 1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6"/>
                  <a:gd name="T17" fmla="*/ 9 w 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6">
                    <a:moveTo>
                      <a:pt x="9" y="14"/>
                    </a:moveTo>
                    <a:lnTo>
                      <a:pt x="4" y="26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3" name="Freeform 923"/>
              <p:cNvSpPr>
                <a:spLocks/>
              </p:cNvSpPr>
              <p:nvPr/>
            </p:nvSpPr>
            <p:spPr bwMode="auto">
              <a:xfrm>
                <a:off x="2460" y="2929"/>
                <a:ext cx="9" cy="26"/>
              </a:xfrm>
              <a:custGeom>
                <a:avLst/>
                <a:gdLst>
                  <a:gd name="T0" fmla="*/ 9 w 9"/>
                  <a:gd name="T1" fmla="*/ 14 h 26"/>
                  <a:gd name="T2" fmla="*/ 4 w 9"/>
                  <a:gd name="T3" fmla="*/ 26 h 26"/>
                  <a:gd name="T4" fmla="*/ 0 w 9"/>
                  <a:gd name="T5" fmla="*/ 14 h 26"/>
                  <a:gd name="T6" fmla="*/ 4 w 9"/>
                  <a:gd name="T7" fmla="*/ 0 h 26"/>
                  <a:gd name="T8" fmla="*/ 9 w 9"/>
                  <a:gd name="T9" fmla="*/ 1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6"/>
                  <a:gd name="T17" fmla="*/ 9 w 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6">
                    <a:moveTo>
                      <a:pt x="9" y="14"/>
                    </a:moveTo>
                    <a:lnTo>
                      <a:pt x="4" y="26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9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27" name="Group 927"/>
            <p:cNvGrpSpPr>
              <a:grpSpLocks/>
            </p:cNvGrpSpPr>
            <p:nvPr/>
          </p:nvGrpSpPr>
          <p:grpSpPr bwMode="auto">
            <a:xfrm>
              <a:off x="5956382" y="2696801"/>
              <a:ext cx="8515" cy="29881"/>
              <a:chOff x="2441" y="3023"/>
              <a:chExt cx="7" cy="26"/>
            </a:xfrm>
          </p:grpSpPr>
          <p:sp>
            <p:nvSpPr>
              <p:cNvPr id="22130" name="Freeform 925"/>
              <p:cNvSpPr>
                <a:spLocks/>
              </p:cNvSpPr>
              <p:nvPr/>
            </p:nvSpPr>
            <p:spPr bwMode="auto">
              <a:xfrm>
                <a:off x="2441" y="3023"/>
                <a:ext cx="7" cy="26"/>
              </a:xfrm>
              <a:custGeom>
                <a:avLst/>
                <a:gdLst>
                  <a:gd name="T0" fmla="*/ 7 w 7"/>
                  <a:gd name="T1" fmla="*/ 13 h 26"/>
                  <a:gd name="T2" fmla="*/ 4 w 7"/>
                  <a:gd name="T3" fmla="*/ 26 h 26"/>
                  <a:gd name="T4" fmla="*/ 0 w 7"/>
                  <a:gd name="T5" fmla="*/ 13 h 26"/>
                  <a:gd name="T6" fmla="*/ 4 w 7"/>
                  <a:gd name="T7" fmla="*/ 0 h 26"/>
                  <a:gd name="T8" fmla="*/ 7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7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1" name="Freeform 926"/>
              <p:cNvSpPr>
                <a:spLocks/>
              </p:cNvSpPr>
              <p:nvPr/>
            </p:nvSpPr>
            <p:spPr bwMode="auto">
              <a:xfrm>
                <a:off x="2441" y="3023"/>
                <a:ext cx="7" cy="26"/>
              </a:xfrm>
              <a:custGeom>
                <a:avLst/>
                <a:gdLst>
                  <a:gd name="T0" fmla="*/ 7 w 7"/>
                  <a:gd name="T1" fmla="*/ 13 h 26"/>
                  <a:gd name="T2" fmla="*/ 4 w 7"/>
                  <a:gd name="T3" fmla="*/ 26 h 26"/>
                  <a:gd name="T4" fmla="*/ 0 w 7"/>
                  <a:gd name="T5" fmla="*/ 13 h 26"/>
                  <a:gd name="T6" fmla="*/ 4 w 7"/>
                  <a:gd name="T7" fmla="*/ 0 h 26"/>
                  <a:gd name="T8" fmla="*/ 7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7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28" name="Group 930"/>
            <p:cNvGrpSpPr>
              <a:grpSpLocks/>
            </p:cNvGrpSpPr>
            <p:nvPr/>
          </p:nvGrpSpPr>
          <p:grpSpPr bwMode="auto">
            <a:xfrm>
              <a:off x="5979494" y="2658874"/>
              <a:ext cx="10948" cy="31031"/>
              <a:chOff x="2460" y="2990"/>
              <a:chExt cx="9" cy="27"/>
            </a:xfrm>
          </p:grpSpPr>
          <p:sp>
            <p:nvSpPr>
              <p:cNvPr id="22128" name="Freeform 928"/>
              <p:cNvSpPr>
                <a:spLocks/>
              </p:cNvSpPr>
              <p:nvPr/>
            </p:nvSpPr>
            <p:spPr bwMode="auto">
              <a:xfrm>
                <a:off x="2460" y="2990"/>
                <a:ext cx="9" cy="27"/>
              </a:xfrm>
              <a:custGeom>
                <a:avLst/>
                <a:gdLst>
                  <a:gd name="T0" fmla="*/ 9 w 9"/>
                  <a:gd name="T1" fmla="*/ 14 h 27"/>
                  <a:gd name="T2" fmla="*/ 4 w 9"/>
                  <a:gd name="T3" fmla="*/ 27 h 27"/>
                  <a:gd name="T4" fmla="*/ 0 w 9"/>
                  <a:gd name="T5" fmla="*/ 14 h 27"/>
                  <a:gd name="T6" fmla="*/ 4 w 9"/>
                  <a:gd name="T7" fmla="*/ 0 h 27"/>
                  <a:gd name="T8" fmla="*/ 9 w 9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7"/>
                  <a:gd name="T17" fmla="*/ 9 w 9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7">
                    <a:moveTo>
                      <a:pt x="9" y="14"/>
                    </a:moveTo>
                    <a:lnTo>
                      <a:pt x="4" y="27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9" name="Freeform 929"/>
              <p:cNvSpPr>
                <a:spLocks/>
              </p:cNvSpPr>
              <p:nvPr/>
            </p:nvSpPr>
            <p:spPr bwMode="auto">
              <a:xfrm>
                <a:off x="2460" y="2990"/>
                <a:ext cx="9" cy="27"/>
              </a:xfrm>
              <a:custGeom>
                <a:avLst/>
                <a:gdLst>
                  <a:gd name="T0" fmla="*/ 9 w 9"/>
                  <a:gd name="T1" fmla="*/ 14 h 27"/>
                  <a:gd name="T2" fmla="*/ 4 w 9"/>
                  <a:gd name="T3" fmla="*/ 27 h 27"/>
                  <a:gd name="T4" fmla="*/ 0 w 9"/>
                  <a:gd name="T5" fmla="*/ 14 h 27"/>
                  <a:gd name="T6" fmla="*/ 4 w 9"/>
                  <a:gd name="T7" fmla="*/ 0 h 27"/>
                  <a:gd name="T8" fmla="*/ 9 w 9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7"/>
                  <a:gd name="T17" fmla="*/ 9 w 9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7">
                    <a:moveTo>
                      <a:pt x="9" y="14"/>
                    </a:moveTo>
                    <a:lnTo>
                      <a:pt x="4" y="27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9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29" name="Group 933"/>
            <p:cNvGrpSpPr>
              <a:grpSpLocks/>
            </p:cNvGrpSpPr>
            <p:nvPr/>
          </p:nvGrpSpPr>
          <p:grpSpPr bwMode="auto">
            <a:xfrm>
              <a:off x="5961248" y="2647381"/>
              <a:ext cx="14597" cy="32180"/>
              <a:chOff x="2445" y="2980"/>
              <a:chExt cx="12" cy="28"/>
            </a:xfrm>
          </p:grpSpPr>
          <p:sp>
            <p:nvSpPr>
              <p:cNvPr id="22126" name="Freeform 931"/>
              <p:cNvSpPr>
                <a:spLocks/>
              </p:cNvSpPr>
              <p:nvPr/>
            </p:nvSpPr>
            <p:spPr bwMode="auto">
              <a:xfrm>
                <a:off x="2445" y="2980"/>
                <a:ext cx="12" cy="28"/>
              </a:xfrm>
              <a:custGeom>
                <a:avLst/>
                <a:gdLst>
                  <a:gd name="T0" fmla="*/ 12 w 12"/>
                  <a:gd name="T1" fmla="*/ 14 h 28"/>
                  <a:gd name="T2" fmla="*/ 6 w 12"/>
                  <a:gd name="T3" fmla="*/ 28 h 28"/>
                  <a:gd name="T4" fmla="*/ 0 w 12"/>
                  <a:gd name="T5" fmla="*/ 14 h 28"/>
                  <a:gd name="T6" fmla="*/ 6 w 12"/>
                  <a:gd name="T7" fmla="*/ 0 h 28"/>
                  <a:gd name="T8" fmla="*/ 12 w 12"/>
                  <a:gd name="T9" fmla="*/ 1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8"/>
                  <a:gd name="T17" fmla="*/ 12 w 12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8">
                    <a:moveTo>
                      <a:pt x="12" y="14"/>
                    </a:moveTo>
                    <a:lnTo>
                      <a:pt x="6" y="28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7" name="Freeform 932"/>
              <p:cNvSpPr>
                <a:spLocks/>
              </p:cNvSpPr>
              <p:nvPr/>
            </p:nvSpPr>
            <p:spPr bwMode="auto">
              <a:xfrm>
                <a:off x="2445" y="2980"/>
                <a:ext cx="12" cy="28"/>
              </a:xfrm>
              <a:custGeom>
                <a:avLst/>
                <a:gdLst>
                  <a:gd name="T0" fmla="*/ 12 w 12"/>
                  <a:gd name="T1" fmla="*/ 14 h 28"/>
                  <a:gd name="T2" fmla="*/ 6 w 12"/>
                  <a:gd name="T3" fmla="*/ 28 h 28"/>
                  <a:gd name="T4" fmla="*/ 0 w 12"/>
                  <a:gd name="T5" fmla="*/ 14 h 28"/>
                  <a:gd name="T6" fmla="*/ 6 w 12"/>
                  <a:gd name="T7" fmla="*/ 0 h 28"/>
                  <a:gd name="T8" fmla="*/ 12 w 12"/>
                  <a:gd name="T9" fmla="*/ 1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8"/>
                  <a:gd name="T17" fmla="*/ 12 w 12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8">
                    <a:moveTo>
                      <a:pt x="12" y="14"/>
                    </a:moveTo>
                    <a:lnTo>
                      <a:pt x="6" y="28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12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30" name="Group 936"/>
            <p:cNvGrpSpPr>
              <a:grpSpLocks/>
            </p:cNvGrpSpPr>
            <p:nvPr/>
          </p:nvGrpSpPr>
          <p:grpSpPr bwMode="auto">
            <a:xfrm>
              <a:off x="5953950" y="2562334"/>
              <a:ext cx="10948" cy="33329"/>
              <a:chOff x="2439" y="2906"/>
              <a:chExt cx="9" cy="29"/>
            </a:xfrm>
          </p:grpSpPr>
          <p:sp>
            <p:nvSpPr>
              <p:cNvPr id="22124" name="Freeform 934"/>
              <p:cNvSpPr>
                <a:spLocks/>
              </p:cNvSpPr>
              <p:nvPr/>
            </p:nvSpPr>
            <p:spPr bwMode="auto">
              <a:xfrm>
                <a:off x="2439" y="2906"/>
                <a:ext cx="9" cy="29"/>
              </a:xfrm>
              <a:custGeom>
                <a:avLst/>
                <a:gdLst>
                  <a:gd name="T0" fmla="*/ 9 w 9"/>
                  <a:gd name="T1" fmla="*/ 15 h 29"/>
                  <a:gd name="T2" fmla="*/ 5 w 9"/>
                  <a:gd name="T3" fmla="*/ 29 h 29"/>
                  <a:gd name="T4" fmla="*/ 0 w 9"/>
                  <a:gd name="T5" fmla="*/ 15 h 29"/>
                  <a:gd name="T6" fmla="*/ 5 w 9"/>
                  <a:gd name="T7" fmla="*/ 0 h 29"/>
                  <a:gd name="T8" fmla="*/ 9 w 9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5"/>
                    </a:moveTo>
                    <a:lnTo>
                      <a:pt x="5" y="29"/>
                    </a:lnTo>
                    <a:lnTo>
                      <a:pt x="0" y="15"/>
                    </a:lnTo>
                    <a:lnTo>
                      <a:pt x="5" y="0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5" name="Freeform 935"/>
              <p:cNvSpPr>
                <a:spLocks/>
              </p:cNvSpPr>
              <p:nvPr/>
            </p:nvSpPr>
            <p:spPr bwMode="auto">
              <a:xfrm>
                <a:off x="2439" y="2906"/>
                <a:ext cx="9" cy="29"/>
              </a:xfrm>
              <a:custGeom>
                <a:avLst/>
                <a:gdLst>
                  <a:gd name="T0" fmla="*/ 9 w 9"/>
                  <a:gd name="T1" fmla="*/ 15 h 29"/>
                  <a:gd name="T2" fmla="*/ 5 w 9"/>
                  <a:gd name="T3" fmla="*/ 29 h 29"/>
                  <a:gd name="T4" fmla="*/ 0 w 9"/>
                  <a:gd name="T5" fmla="*/ 15 h 29"/>
                  <a:gd name="T6" fmla="*/ 5 w 9"/>
                  <a:gd name="T7" fmla="*/ 0 h 29"/>
                  <a:gd name="T8" fmla="*/ 9 w 9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5"/>
                    </a:moveTo>
                    <a:lnTo>
                      <a:pt x="5" y="29"/>
                    </a:lnTo>
                    <a:lnTo>
                      <a:pt x="0" y="15"/>
                    </a:lnTo>
                    <a:lnTo>
                      <a:pt x="5" y="0"/>
                    </a:lnTo>
                    <a:lnTo>
                      <a:pt x="9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31" name="Group 939"/>
            <p:cNvGrpSpPr>
              <a:grpSpLocks/>
            </p:cNvGrpSpPr>
            <p:nvPr/>
          </p:nvGrpSpPr>
          <p:grpSpPr bwMode="auto">
            <a:xfrm>
              <a:off x="5992874" y="2508319"/>
              <a:ext cx="10948" cy="33329"/>
              <a:chOff x="2471" y="2859"/>
              <a:chExt cx="9" cy="29"/>
            </a:xfrm>
          </p:grpSpPr>
          <p:sp>
            <p:nvSpPr>
              <p:cNvPr id="22122" name="Freeform 937"/>
              <p:cNvSpPr>
                <a:spLocks/>
              </p:cNvSpPr>
              <p:nvPr/>
            </p:nvSpPr>
            <p:spPr bwMode="auto">
              <a:xfrm>
                <a:off x="2471" y="2859"/>
                <a:ext cx="9" cy="29"/>
              </a:xfrm>
              <a:custGeom>
                <a:avLst/>
                <a:gdLst>
                  <a:gd name="T0" fmla="*/ 9 w 9"/>
                  <a:gd name="T1" fmla="*/ 14 h 29"/>
                  <a:gd name="T2" fmla="*/ 4 w 9"/>
                  <a:gd name="T3" fmla="*/ 29 h 29"/>
                  <a:gd name="T4" fmla="*/ 0 w 9"/>
                  <a:gd name="T5" fmla="*/ 14 h 29"/>
                  <a:gd name="T6" fmla="*/ 4 w 9"/>
                  <a:gd name="T7" fmla="*/ 0 h 29"/>
                  <a:gd name="T8" fmla="*/ 9 w 9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4"/>
                    </a:moveTo>
                    <a:lnTo>
                      <a:pt x="4" y="2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3" name="Freeform 938"/>
              <p:cNvSpPr>
                <a:spLocks/>
              </p:cNvSpPr>
              <p:nvPr/>
            </p:nvSpPr>
            <p:spPr bwMode="auto">
              <a:xfrm>
                <a:off x="2471" y="2859"/>
                <a:ext cx="9" cy="29"/>
              </a:xfrm>
              <a:custGeom>
                <a:avLst/>
                <a:gdLst>
                  <a:gd name="T0" fmla="*/ 9 w 9"/>
                  <a:gd name="T1" fmla="*/ 14 h 29"/>
                  <a:gd name="T2" fmla="*/ 4 w 9"/>
                  <a:gd name="T3" fmla="*/ 29 h 29"/>
                  <a:gd name="T4" fmla="*/ 0 w 9"/>
                  <a:gd name="T5" fmla="*/ 14 h 29"/>
                  <a:gd name="T6" fmla="*/ 4 w 9"/>
                  <a:gd name="T7" fmla="*/ 0 h 29"/>
                  <a:gd name="T8" fmla="*/ 9 w 9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4"/>
                    </a:moveTo>
                    <a:lnTo>
                      <a:pt x="4" y="2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9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32" name="Group 942"/>
            <p:cNvGrpSpPr>
              <a:grpSpLocks/>
            </p:cNvGrpSpPr>
            <p:nvPr/>
          </p:nvGrpSpPr>
          <p:grpSpPr bwMode="auto">
            <a:xfrm>
              <a:off x="5882182" y="2337075"/>
              <a:ext cx="12164" cy="31031"/>
              <a:chOff x="2380" y="2710"/>
              <a:chExt cx="10" cy="27"/>
            </a:xfrm>
          </p:grpSpPr>
          <p:sp>
            <p:nvSpPr>
              <p:cNvPr id="22120" name="Freeform 940"/>
              <p:cNvSpPr>
                <a:spLocks/>
              </p:cNvSpPr>
              <p:nvPr/>
            </p:nvSpPr>
            <p:spPr bwMode="auto">
              <a:xfrm>
                <a:off x="2380" y="2710"/>
                <a:ext cx="10" cy="27"/>
              </a:xfrm>
              <a:custGeom>
                <a:avLst/>
                <a:gdLst>
                  <a:gd name="T0" fmla="*/ 0 w 10"/>
                  <a:gd name="T1" fmla="*/ 13 h 27"/>
                  <a:gd name="T2" fmla="*/ 5 w 10"/>
                  <a:gd name="T3" fmla="*/ 27 h 27"/>
                  <a:gd name="T4" fmla="*/ 10 w 10"/>
                  <a:gd name="T5" fmla="*/ 13 h 27"/>
                  <a:gd name="T6" fmla="*/ 5 w 10"/>
                  <a:gd name="T7" fmla="*/ 0 h 27"/>
                  <a:gd name="T8" fmla="*/ 0 w 10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7"/>
                  <a:gd name="T17" fmla="*/ 10 w 10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7">
                    <a:moveTo>
                      <a:pt x="0" y="13"/>
                    </a:moveTo>
                    <a:lnTo>
                      <a:pt x="5" y="27"/>
                    </a:lnTo>
                    <a:lnTo>
                      <a:pt x="10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1" name="Freeform 941"/>
              <p:cNvSpPr>
                <a:spLocks/>
              </p:cNvSpPr>
              <p:nvPr/>
            </p:nvSpPr>
            <p:spPr bwMode="auto">
              <a:xfrm>
                <a:off x="2380" y="2710"/>
                <a:ext cx="10" cy="27"/>
              </a:xfrm>
              <a:custGeom>
                <a:avLst/>
                <a:gdLst>
                  <a:gd name="T0" fmla="*/ 0 w 10"/>
                  <a:gd name="T1" fmla="*/ 13 h 27"/>
                  <a:gd name="T2" fmla="*/ 5 w 10"/>
                  <a:gd name="T3" fmla="*/ 27 h 27"/>
                  <a:gd name="T4" fmla="*/ 10 w 10"/>
                  <a:gd name="T5" fmla="*/ 13 h 27"/>
                  <a:gd name="T6" fmla="*/ 5 w 10"/>
                  <a:gd name="T7" fmla="*/ 0 h 27"/>
                  <a:gd name="T8" fmla="*/ 0 w 10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7"/>
                  <a:gd name="T17" fmla="*/ 10 w 10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7">
                    <a:moveTo>
                      <a:pt x="0" y="13"/>
                    </a:moveTo>
                    <a:lnTo>
                      <a:pt x="5" y="27"/>
                    </a:lnTo>
                    <a:lnTo>
                      <a:pt x="10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33" name="Group 945"/>
            <p:cNvGrpSpPr>
              <a:grpSpLocks/>
            </p:cNvGrpSpPr>
            <p:nvPr/>
          </p:nvGrpSpPr>
          <p:grpSpPr bwMode="auto">
            <a:xfrm>
              <a:off x="5882182" y="2408331"/>
              <a:ext cx="9731" cy="29881"/>
              <a:chOff x="2380" y="2772"/>
              <a:chExt cx="8" cy="26"/>
            </a:xfrm>
          </p:grpSpPr>
          <p:sp>
            <p:nvSpPr>
              <p:cNvPr id="22118" name="Freeform 943"/>
              <p:cNvSpPr>
                <a:spLocks/>
              </p:cNvSpPr>
              <p:nvPr/>
            </p:nvSpPr>
            <p:spPr bwMode="auto">
              <a:xfrm>
                <a:off x="2380" y="2772"/>
                <a:ext cx="8" cy="26"/>
              </a:xfrm>
              <a:custGeom>
                <a:avLst/>
                <a:gdLst>
                  <a:gd name="T0" fmla="*/ 0 w 8"/>
                  <a:gd name="T1" fmla="*/ 13 h 26"/>
                  <a:gd name="T2" fmla="*/ 4 w 8"/>
                  <a:gd name="T3" fmla="*/ 26 h 26"/>
                  <a:gd name="T4" fmla="*/ 8 w 8"/>
                  <a:gd name="T5" fmla="*/ 13 h 26"/>
                  <a:gd name="T6" fmla="*/ 4 w 8"/>
                  <a:gd name="T7" fmla="*/ 0 h 26"/>
                  <a:gd name="T8" fmla="*/ 0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0" y="13"/>
                    </a:moveTo>
                    <a:lnTo>
                      <a:pt x="4" y="26"/>
                    </a:lnTo>
                    <a:lnTo>
                      <a:pt x="8" y="13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9" name="Freeform 944"/>
              <p:cNvSpPr>
                <a:spLocks/>
              </p:cNvSpPr>
              <p:nvPr/>
            </p:nvSpPr>
            <p:spPr bwMode="auto">
              <a:xfrm>
                <a:off x="2380" y="2772"/>
                <a:ext cx="8" cy="26"/>
              </a:xfrm>
              <a:custGeom>
                <a:avLst/>
                <a:gdLst>
                  <a:gd name="T0" fmla="*/ 0 w 8"/>
                  <a:gd name="T1" fmla="*/ 13 h 26"/>
                  <a:gd name="T2" fmla="*/ 4 w 8"/>
                  <a:gd name="T3" fmla="*/ 26 h 26"/>
                  <a:gd name="T4" fmla="*/ 8 w 8"/>
                  <a:gd name="T5" fmla="*/ 13 h 26"/>
                  <a:gd name="T6" fmla="*/ 4 w 8"/>
                  <a:gd name="T7" fmla="*/ 0 h 26"/>
                  <a:gd name="T8" fmla="*/ 0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0" y="13"/>
                    </a:moveTo>
                    <a:lnTo>
                      <a:pt x="4" y="26"/>
                    </a:lnTo>
                    <a:lnTo>
                      <a:pt x="8" y="13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34" name="Group 948"/>
            <p:cNvGrpSpPr>
              <a:grpSpLocks/>
            </p:cNvGrpSpPr>
            <p:nvPr/>
          </p:nvGrpSpPr>
          <p:grpSpPr bwMode="auto">
            <a:xfrm>
              <a:off x="5901644" y="2400286"/>
              <a:ext cx="10948" cy="33329"/>
              <a:chOff x="2396" y="2765"/>
              <a:chExt cx="9" cy="29"/>
            </a:xfrm>
          </p:grpSpPr>
          <p:sp>
            <p:nvSpPr>
              <p:cNvPr id="22116" name="Freeform 946"/>
              <p:cNvSpPr>
                <a:spLocks/>
              </p:cNvSpPr>
              <p:nvPr/>
            </p:nvSpPr>
            <p:spPr bwMode="auto">
              <a:xfrm>
                <a:off x="2396" y="2765"/>
                <a:ext cx="9" cy="29"/>
              </a:xfrm>
              <a:custGeom>
                <a:avLst/>
                <a:gdLst>
                  <a:gd name="T0" fmla="*/ 0 w 9"/>
                  <a:gd name="T1" fmla="*/ 15 h 29"/>
                  <a:gd name="T2" fmla="*/ 4 w 9"/>
                  <a:gd name="T3" fmla="*/ 29 h 29"/>
                  <a:gd name="T4" fmla="*/ 9 w 9"/>
                  <a:gd name="T5" fmla="*/ 15 h 29"/>
                  <a:gd name="T6" fmla="*/ 4 w 9"/>
                  <a:gd name="T7" fmla="*/ 0 h 29"/>
                  <a:gd name="T8" fmla="*/ 0 w 9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0" y="15"/>
                    </a:moveTo>
                    <a:lnTo>
                      <a:pt x="4" y="29"/>
                    </a:lnTo>
                    <a:lnTo>
                      <a:pt x="9" y="15"/>
                    </a:lnTo>
                    <a:lnTo>
                      <a:pt x="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7" name="Freeform 947"/>
              <p:cNvSpPr>
                <a:spLocks/>
              </p:cNvSpPr>
              <p:nvPr/>
            </p:nvSpPr>
            <p:spPr bwMode="auto">
              <a:xfrm>
                <a:off x="2396" y="2765"/>
                <a:ext cx="9" cy="29"/>
              </a:xfrm>
              <a:custGeom>
                <a:avLst/>
                <a:gdLst>
                  <a:gd name="T0" fmla="*/ 0 w 9"/>
                  <a:gd name="T1" fmla="*/ 15 h 29"/>
                  <a:gd name="T2" fmla="*/ 4 w 9"/>
                  <a:gd name="T3" fmla="*/ 29 h 29"/>
                  <a:gd name="T4" fmla="*/ 9 w 9"/>
                  <a:gd name="T5" fmla="*/ 15 h 29"/>
                  <a:gd name="T6" fmla="*/ 4 w 9"/>
                  <a:gd name="T7" fmla="*/ 0 h 29"/>
                  <a:gd name="T8" fmla="*/ 0 w 9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0" y="15"/>
                    </a:moveTo>
                    <a:lnTo>
                      <a:pt x="4" y="29"/>
                    </a:lnTo>
                    <a:lnTo>
                      <a:pt x="9" y="15"/>
                    </a:lnTo>
                    <a:lnTo>
                      <a:pt x="4" y="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35" name="Group 951"/>
            <p:cNvGrpSpPr>
              <a:grpSpLocks/>
            </p:cNvGrpSpPr>
            <p:nvPr/>
          </p:nvGrpSpPr>
          <p:grpSpPr bwMode="auto">
            <a:xfrm>
              <a:off x="5915025" y="2312941"/>
              <a:ext cx="10948" cy="34478"/>
              <a:chOff x="2407" y="2689"/>
              <a:chExt cx="9" cy="30"/>
            </a:xfrm>
          </p:grpSpPr>
          <p:sp>
            <p:nvSpPr>
              <p:cNvPr id="22114" name="Freeform 949"/>
              <p:cNvSpPr>
                <a:spLocks/>
              </p:cNvSpPr>
              <p:nvPr/>
            </p:nvSpPr>
            <p:spPr bwMode="auto">
              <a:xfrm>
                <a:off x="2407" y="2689"/>
                <a:ext cx="9" cy="30"/>
              </a:xfrm>
              <a:custGeom>
                <a:avLst/>
                <a:gdLst>
                  <a:gd name="T0" fmla="*/ 0 w 9"/>
                  <a:gd name="T1" fmla="*/ 15 h 30"/>
                  <a:gd name="T2" fmla="*/ 4 w 9"/>
                  <a:gd name="T3" fmla="*/ 30 h 30"/>
                  <a:gd name="T4" fmla="*/ 9 w 9"/>
                  <a:gd name="T5" fmla="*/ 15 h 30"/>
                  <a:gd name="T6" fmla="*/ 4 w 9"/>
                  <a:gd name="T7" fmla="*/ 0 h 30"/>
                  <a:gd name="T8" fmla="*/ 0 w 9"/>
                  <a:gd name="T9" fmla="*/ 1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0"/>
                  <a:gd name="T17" fmla="*/ 9 w 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0">
                    <a:moveTo>
                      <a:pt x="0" y="15"/>
                    </a:moveTo>
                    <a:lnTo>
                      <a:pt x="4" y="30"/>
                    </a:lnTo>
                    <a:lnTo>
                      <a:pt x="9" y="15"/>
                    </a:lnTo>
                    <a:lnTo>
                      <a:pt x="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5" name="Freeform 950"/>
              <p:cNvSpPr>
                <a:spLocks/>
              </p:cNvSpPr>
              <p:nvPr/>
            </p:nvSpPr>
            <p:spPr bwMode="auto">
              <a:xfrm>
                <a:off x="2407" y="2689"/>
                <a:ext cx="9" cy="30"/>
              </a:xfrm>
              <a:custGeom>
                <a:avLst/>
                <a:gdLst>
                  <a:gd name="T0" fmla="*/ 0 w 9"/>
                  <a:gd name="T1" fmla="*/ 15 h 30"/>
                  <a:gd name="T2" fmla="*/ 4 w 9"/>
                  <a:gd name="T3" fmla="*/ 30 h 30"/>
                  <a:gd name="T4" fmla="*/ 9 w 9"/>
                  <a:gd name="T5" fmla="*/ 15 h 30"/>
                  <a:gd name="T6" fmla="*/ 4 w 9"/>
                  <a:gd name="T7" fmla="*/ 0 h 30"/>
                  <a:gd name="T8" fmla="*/ 0 w 9"/>
                  <a:gd name="T9" fmla="*/ 1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0"/>
                  <a:gd name="T17" fmla="*/ 9 w 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0">
                    <a:moveTo>
                      <a:pt x="0" y="15"/>
                    </a:moveTo>
                    <a:lnTo>
                      <a:pt x="4" y="30"/>
                    </a:lnTo>
                    <a:lnTo>
                      <a:pt x="9" y="15"/>
                    </a:lnTo>
                    <a:lnTo>
                      <a:pt x="4" y="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36" name="Group 954"/>
            <p:cNvGrpSpPr>
              <a:grpSpLocks/>
            </p:cNvGrpSpPr>
            <p:nvPr/>
          </p:nvGrpSpPr>
          <p:grpSpPr bwMode="auto">
            <a:xfrm>
              <a:off x="5872451" y="2260074"/>
              <a:ext cx="12164" cy="29881"/>
              <a:chOff x="2372" y="2643"/>
              <a:chExt cx="10" cy="26"/>
            </a:xfrm>
          </p:grpSpPr>
          <p:sp>
            <p:nvSpPr>
              <p:cNvPr id="22112" name="Freeform 952"/>
              <p:cNvSpPr>
                <a:spLocks/>
              </p:cNvSpPr>
              <p:nvPr/>
            </p:nvSpPr>
            <p:spPr bwMode="auto">
              <a:xfrm>
                <a:off x="2372" y="2643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6 w 10"/>
                  <a:gd name="T3" fmla="*/ 26 h 26"/>
                  <a:gd name="T4" fmla="*/ 10 w 10"/>
                  <a:gd name="T5" fmla="*/ 13 h 26"/>
                  <a:gd name="T6" fmla="*/ 6 w 10"/>
                  <a:gd name="T7" fmla="*/ 0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6" y="26"/>
                    </a:lnTo>
                    <a:lnTo>
                      <a:pt x="10" y="13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3" name="Freeform 953"/>
              <p:cNvSpPr>
                <a:spLocks/>
              </p:cNvSpPr>
              <p:nvPr/>
            </p:nvSpPr>
            <p:spPr bwMode="auto">
              <a:xfrm>
                <a:off x="2372" y="2643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6 w 10"/>
                  <a:gd name="T3" fmla="*/ 26 h 26"/>
                  <a:gd name="T4" fmla="*/ 10 w 10"/>
                  <a:gd name="T5" fmla="*/ 13 h 26"/>
                  <a:gd name="T6" fmla="*/ 6 w 10"/>
                  <a:gd name="T7" fmla="*/ 0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6" y="26"/>
                    </a:lnTo>
                    <a:lnTo>
                      <a:pt x="10" y="13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37" name="Group 957"/>
            <p:cNvGrpSpPr>
              <a:grpSpLocks/>
            </p:cNvGrpSpPr>
            <p:nvPr/>
          </p:nvGrpSpPr>
          <p:grpSpPr bwMode="auto">
            <a:xfrm>
              <a:off x="5925972" y="2487631"/>
              <a:ext cx="10948" cy="28732"/>
              <a:chOff x="2416" y="2841"/>
              <a:chExt cx="9" cy="25"/>
            </a:xfrm>
          </p:grpSpPr>
          <p:sp>
            <p:nvSpPr>
              <p:cNvPr id="22110" name="Freeform 955"/>
              <p:cNvSpPr>
                <a:spLocks/>
              </p:cNvSpPr>
              <p:nvPr/>
            </p:nvSpPr>
            <p:spPr bwMode="auto">
              <a:xfrm>
                <a:off x="2416" y="2841"/>
                <a:ext cx="9" cy="25"/>
              </a:xfrm>
              <a:custGeom>
                <a:avLst/>
                <a:gdLst>
                  <a:gd name="T0" fmla="*/ 9 w 9"/>
                  <a:gd name="T1" fmla="*/ 12 h 25"/>
                  <a:gd name="T2" fmla="*/ 4 w 9"/>
                  <a:gd name="T3" fmla="*/ 25 h 25"/>
                  <a:gd name="T4" fmla="*/ 0 w 9"/>
                  <a:gd name="T5" fmla="*/ 12 h 25"/>
                  <a:gd name="T6" fmla="*/ 4 w 9"/>
                  <a:gd name="T7" fmla="*/ 0 h 25"/>
                  <a:gd name="T8" fmla="*/ 9 w 9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2"/>
                    </a:moveTo>
                    <a:lnTo>
                      <a:pt x="4" y="2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1" name="Freeform 956"/>
              <p:cNvSpPr>
                <a:spLocks/>
              </p:cNvSpPr>
              <p:nvPr/>
            </p:nvSpPr>
            <p:spPr bwMode="auto">
              <a:xfrm>
                <a:off x="2416" y="2841"/>
                <a:ext cx="9" cy="25"/>
              </a:xfrm>
              <a:custGeom>
                <a:avLst/>
                <a:gdLst>
                  <a:gd name="T0" fmla="*/ 9 w 9"/>
                  <a:gd name="T1" fmla="*/ 12 h 25"/>
                  <a:gd name="T2" fmla="*/ 4 w 9"/>
                  <a:gd name="T3" fmla="*/ 25 h 25"/>
                  <a:gd name="T4" fmla="*/ 0 w 9"/>
                  <a:gd name="T5" fmla="*/ 12 h 25"/>
                  <a:gd name="T6" fmla="*/ 4 w 9"/>
                  <a:gd name="T7" fmla="*/ 0 h 25"/>
                  <a:gd name="T8" fmla="*/ 9 w 9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2"/>
                    </a:moveTo>
                    <a:lnTo>
                      <a:pt x="4" y="2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9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38" name="Group 960"/>
            <p:cNvGrpSpPr>
              <a:grpSpLocks/>
            </p:cNvGrpSpPr>
            <p:nvPr/>
          </p:nvGrpSpPr>
          <p:grpSpPr bwMode="auto">
            <a:xfrm>
              <a:off x="5943002" y="2307194"/>
              <a:ext cx="10948" cy="32180"/>
              <a:chOff x="2430" y="2684"/>
              <a:chExt cx="9" cy="28"/>
            </a:xfrm>
          </p:grpSpPr>
          <p:sp>
            <p:nvSpPr>
              <p:cNvPr id="22108" name="Freeform 958"/>
              <p:cNvSpPr>
                <a:spLocks/>
              </p:cNvSpPr>
              <p:nvPr/>
            </p:nvSpPr>
            <p:spPr bwMode="auto">
              <a:xfrm>
                <a:off x="2430" y="2684"/>
                <a:ext cx="9" cy="28"/>
              </a:xfrm>
              <a:custGeom>
                <a:avLst/>
                <a:gdLst>
                  <a:gd name="T0" fmla="*/ 9 w 9"/>
                  <a:gd name="T1" fmla="*/ 14 h 28"/>
                  <a:gd name="T2" fmla="*/ 5 w 9"/>
                  <a:gd name="T3" fmla="*/ 28 h 28"/>
                  <a:gd name="T4" fmla="*/ 0 w 9"/>
                  <a:gd name="T5" fmla="*/ 14 h 28"/>
                  <a:gd name="T6" fmla="*/ 5 w 9"/>
                  <a:gd name="T7" fmla="*/ 0 h 28"/>
                  <a:gd name="T8" fmla="*/ 9 w 9"/>
                  <a:gd name="T9" fmla="*/ 1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8"/>
                  <a:gd name="T17" fmla="*/ 9 w 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8">
                    <a:moveTo>
                      <a:pt x="9" y="14"/>
                    </a:moveTo>
                    <a:lnTo>
                      <a:pt x="5" y="28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9" name="Freeform 959"/>
              <p:cNvSpPr>
                <a:spLocks/>
              </p:cNvSpPr>
              <p:nvPr/>
            </p:nvSpPr>
            <p:spPr bwMode="auto">
              <a:xfrm>
                <a:off x="2430" y="2684"/>
                <a:ext cx="9" cy="28"/>
              </a:xfrm>
              <a:custGeom>
                <a:avLst/>
                <a:gdLst>
                  <a:gd name="T0" fmla="*/ 9 w 9"/>
                  <a:gd name="T1" fmla="*/ 14 h 28"/>
                  <a:gd name="T2" fmla="*/ 5 w 9"/>
                  <a:gd name="T3" fmla="*/ 28 h 28"/>
                  <a:gd name="T4" fmla="*/ 0 w 9"/>
                  <a:gd name="T5" fmla="*/ 14 h 28"/>
                  <a:gd name="T6" fmla="*/ 5 w 9"/>
                  <a:gd name="T7" fmla="*/ 0 h 28"/>
                  <a:gd name="T8" fmla="*/ 9 w 9"/>
                  <a:gd name="T9" fmla="*/ 1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8"/>
                  <a:gd name="T17" fmla="*/ 9 w 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8">
                    <a:moveTo>
                      <a:pt x="9" y="14"/>
                    </a:moveTo>
                    <a:lnTo>
                      <a:pt x="5" y="28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9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39" name="Group 963"/>
            <p:cNvGrpSpPr>
              <a:grpSpLocks/>
            </p:cNvGrpSpPr>
            <p:nvPr/>
          </p:nvGrpSpPr>
          <p:grpSpPr bwMode="auto">
            <a:xfrm>
              <a:off x="5917458" y="2415226"/>
              <a:ext cx="10948" cy="29881"/>
              <a:chOff x="2409" y="2778"/>
              <a:chExt cx="9" cy="26"/>
            </a:xfrm>
          </p:grpSpPr>
          <p:sp>
            <p:nvSpPr>
              <p:cNvPr id="22106" name="Freeform 961"/>
              <p:cNvSpPr>
                <a:spLocks/>
              </p:cNvSpPr>
              <p:nvPr/>
            </p:nvSpPr>
            <p:spPr bwMode="auto">
              <a:xfrm>
                <a:off x="2409" y="2778"/>
                <a:ext cx="9" cy="26"/>
              </a:xfrm>
              <a:custGeom>
                <a:avLst/>
                <a:gdLst>
                  <a:gd name="T0" fmla="*/ 9 w 9"/>
                  <a:gd name="T1" fmla="*/ 12 h 26"/>
                  <a:gd name="T2" fmla="*/ 5 w 9"/>
                  <a:gd name="T3" fmla="*/ 26 h 26"/>
                  <a:gd name="T4" fmla="*/ 0 w 9"/>
                  <a:gd name="T5" fmla="*/ 12 h 26"/>
                  <a:gd name="T6" fmla="*/ 5 w 9"/>
                  <a:gd name="T7" fmla="*/ 0 h 26"/>
                  <a:gd name="T8" fmla="*/ 9 w 9"/>
                  <a:gd name="T9" fmla="*/ 1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6"/>
                  <a:gd name="T17" fmla="*/ 9 w 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6">
                    <a:moveTo>
                      <a:pt x="9" y="12"/>
                    </a:moveTo>
                    <a:lnTo>
                      <a:pt x="5" y="26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7" name="Freeform 962"/>
              <p:cNvSpPr>
                <a:spLocks/>
              </p:cNvSpPr>
              <p:nvPr/>
            </p:nvSpPr>
            <p:spPr bwMode="auto">
              <a:xfrm>
                <a:off x="2409" y="2778"/>
                <a:ext cx="9" cy="26"/>
              </a:xfrm>
              <a:custGeom>
                <a:avLst/>
                <a:gdLst>
                  <a:gd name="T0" fmla="*/ 9 w 9"/>
                  <a:gd name="T1" fmla="*/ 12 h 26"/>
                  <a:gd name="T2" fmla="*/ 5 w 9"/>
                  <a:gd name="T3" fmla="*/ 26 h 26"/>
                  <a:gd name="T4" fmla="*/ 0 w 9"/>
                  <a:gd name="T5" fmla="*/ 12 h 26"/>
                  <a:gd name="T6" fmla="*/ 5 w 9"/>
                  <a:gd name="T7" fmla="*/ 0 h 26"/>
                  <a:gd name="T8" fmla="*/ 9 w 9"/>
                  <a:gd name="T9" fmla="*/ 1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6"/>
                  <a:gd name="T17" fmla="*/ 9 w 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6">
                    <a:moveTo>
                      <a:pt x="9" y="12"/>
                    </a:moveTo>
                    <a:lnTo>
                      <a:pt x="5" y="26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9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40" name="Group 966"/>
            <p:cNvGrpSpPr>
              <a:grpSpLocks/>
            </p:cNvGrpSpPr>
            <p:nvPr/>
          </p:nvGrpSpPr>
          <p:grpSpPr bwMode="auto">
            <a:xfrm>
              <a:off x="5943002" y="2377301"/>
              <a:ext cx="10948" cy="33329"/>
              <a:chOff x="2430" y="2745"/>
              <a:chExt cx="9" cy="29"/>
            </a:xfrm>
          </p:grpSpPr>
          <p:sp>
            <p:nvSpPr>
              <p:cNvPr id="22104" name="Freeform 964"/>
              <p:cNvSpPr>
                <a:spLocks/>
              </p:cNvSpPr>
              <p:nvPr/>
            </p:nvSpPr>
            <p:spPr bwMode="auto">
              <a:xfrm>
                <a:off x="2430" y="2745"/>
                <a:ext cx="9" cy="29"/>
              </a:xfrm>
              <a:custGeom>
                <a:avLst/>
                <a:gdLst>
                  <a:gd name="T0" fmla="*/ 9 w 9"/>
                  <a:gd name="T1" fmla="*/ 14 h 29"/>
                  <a:gd name="T2" fmla="*/ 5 w 9"/>
                  <a:gd name="T3" fmla="*/ 29 h 29"/>
                  <a:gd name="T4" fmla="*/ 0 w 9"/>
                  <a:gd name="T5" fmla="*/ 14 h 29"/>
                  <a:gd name="T6" fmla="*/ 5 w 9"/>
                  <a:gd name="T7" fmla="*/ 0 h 29"/>
                  <a:gd name="T8" fmla="*/ 9 w 9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4"/>
                    </a:moveTo>
                    <a:lnTo>
                      <a:pt x="5" y="29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5" name="Freeform 965"/>
              <p:cNvSpPr>
                <a:spLocks/>
              </p:cNvSpPr>
              <p:nvPr/>
            </p:nvSpPr>
            <p:spPr bwMode="auto">
              <a:xfrm>
                <a:off x="2430" y="2745"/>
                <a:ext cx="9" cy="29"/>
              </a:xfrm>
              <a:custGeom>
                <a:avLst/>
                <a:gdLst>
                  <a:gd name="T0" fmla="*/ 9 w 9"/>
                  <a:gd name="T1" fmla="*/ 14 h 29"/>
                  <a:gd name="T2" fmla="*/ 5 w 9"/>
                  <a:gd name="T3" fmla="*/ 29 h 29"/>
                  <a:gd name="T4" fmla="*/ 0 w 9"/>
                  <a:gd name="T5" fmla="*/ 14 h 29"/>
                  <a:gd name="T6" fmla="*/ 5 w 9"/>
                  <a:gd name="T7" fmla="*/ 0 h 29"/>
                  <a:gd name="T8" fmla="*/ 9 w 9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4"/>
                    </a:moveTo>
                    <a:lnTo>
                      <a:pt x="5" y="29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9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41" name="Group 969"/>
            <p:cNvGrpSpPr>
              <a:grpSpLocks/>
            </p:cNvGrpSpPr>
            <p:nvPr/>
          </p:nvGrpSpPr>
          <p:grpSpPr bwMode="auto">
            <a:xfrm>
              <a:off x="5925972" y="2370405"/>
              <a:ext cx="10948" cy="27583"/>
              <a:chOff x="2416" y="2739"/>
              <a:chExt cx="9" cy="24"/>
            </a:xfrm>
          </p:grpSpPr>
          <p:sp>
            <p:nvSpPr>
              <p:cNvPr id="22102" name="Freeform 967"/>
              <p:cNvSpPr>
                <a:spLocks/>
              </p:cNvSpPr>
              <p:nvPr/>
            </p:nvSpPr>
            <p:spPr bwMode="auto">
              <a:xfrm>
                <a:off x="2416" y="2739"/>
                <a:ext cx="9" cy="24"/>
              </a:xfrm>
              <a:custGeom>
                <a:avLst/>
                <a:gdLst>
                  <a:gd name="T0" fmla="*/ 9 w 9"/>
                  <a:gd name="T1" fmla="*/ 12 h 24"/>
                  <a:gd name="T2" fmla="*/ 4 w 9"/>
                  <a:gd name="T3" fmla="*/ 24 h 24"/>
                  <a:gd name="T4" fmla="*/ 0 w 9"/>
                  <a:gd name="T5" fmla="*/ 12 h 24"/>
                  <a:gd name="T6" fmla="*/ 4 w 9"/>
                  <a:gd name="T7" fmla="*/ 0 h 24"/>
                  <a:gd name="T8" fmla="*/ 9 w 9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4"/>
                  <a:gd name="T17" fmla="*/ 9 w 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4">
                    <a:moveTo>
                      <a:pt x="9" y="12"/>
                    </a:moveTo>
                    <a:lnTo>
                      <a:pt x="4" y="24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3" name="Freeform 968"/>
              <p:cNvSpPr>
                <a:spLocks/>
              </p:cNvSpPr>
              <p:nvPr/>
            </p:nvSpPr>
            <p:spPr bwMode="auto">
              <a:xfrm>
                <a:off x="2416" y="2739"/>
                <a:ext cx="9" cy="24"/>
              </a:xfrm>
              <a:custGeom>
                <a:avLst/>
                <a:gdLst>
                  <a:gd name="T0" fmla="*/ 9 w 9"/>
                  <a:gd name="T1" fmla="*/ 12 h 24"/>
                  <a:gd name="T2" fmla="*/ 4 w 9"/>
                  <a:gd name="T3" fmla="*/ 24 h 24"/>
                  <a:gd name="T4" fmla="*/ 0 w 9"/>
                  <a:gd name="T5" fmla="*/ 12 h 24"/>
                  <a:gd name="T6" fmla="*/ 4 w 9"/>
                  <a:gd name="T7" fmla="*/ 0 h 24"/>
                  <a:gd name="T8" fmla="*/ 9 w 9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4"/>
                  <a:gd name="T17" fmla="*/ 9 w 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4">
                    <a:moveTo>
                      <a:pt x="9" y="12"/>
                    </a:moveTo>
                    <a:lnTo>
                      <a:pt x="4" y="24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9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42" name="Group 972"/>
            <p:cNvGrpSpPr>
              <a:grpSpLocks/>
            </p:cNvGrpSpPr>
            <p:nvPr/>
          </p:nvGrpSpPr>
          <p:grpSpPr bwMode="auto">
            <a:xfrm>
              <a:off x="5917458" y="2284208"/>
              <a:ext cx="10948" cy="28732"/>
              <a:chOff x="2409" y="2664"/>
              <a:chExt cx="9" cy="25"/>
            </a:xfrm>
          </p:grpSpPr>
          <p:sp>
            <p:nvSpPr>
              <p:cNvPr id="22100" name="Freeform 970"/>
              <p:cNvSpPr>
                <a:spLocks/>
              </p:cNvSpPr>
              <p:nvPr/>
            </p:nvSpPr>
            <p:spPr bwMode="auto">
              <a:xfrm>
                <a:off x="2409" y="2664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5 w 9"/>
                  <a:gd name="T3" fmla="*/ 25 h 25"/>
                  <a:gd name="T4" fmla="*/ 0 w 9"/>
                  <a:gd name="T5" fmla="*/ 13 h 25"/>
                  <a:gd name="T6" fmla="*/ 5 w 9"/>
                  <a:gd name="T7" fmla="*/ 0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5" y="25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1" name="Freeform 971"/>
              <p:cNvSpPr>
                <a:spLocks/>
              </p:cNvSpPr>
              <p:nvPr/>
            </p:nvSpPr>
            <p:spPr bwMode="auto">
              <a:xfrm>
                <a:off x="2409" y="2664"/>
                <a:ext cx="9" cy="25"/>
              </a:xfrm>
              <a:custGeom>
                <a:avLst/>
                <a:gdLst>
                  <a:gd name="T0" fmla="*/ 9 w 9"/>
                  <a:gd name="T1" fmla="*/ 13 h 25"/>
                  <a:gd name="T2" fmla="*/ 5 w 9"/>
                  <a:gd name="T3" fmla="*/ 25 h 25"/>
                  <a:gd name="T4" fmla="*/ 0 w 9"/>
                  <a:gd name="T5" fmla="*/ 13 h 25"/>
                  <a:gd name="T6" fmla="*/ 5 w 9"/>
                  <a:gd name="T7" fmla="*/ 0 h 25"/>
                  <a:gd name="T8" fmla="*/ 9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9" y="13"/>
                    </a:moveTo>
                    <a:lnTo>
                      <a:pt x="5" y="25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9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43" name="Group 975"/>
            <p:cNvGrpSpPr>
              <a:grpSpLocks/>
            </p:cNvGrpSpPr>
            <p:nvPr/>
          </p:nvGrpSpPr>
          <p:grpSpPr bwMode="auto">
            <a:xfrm>
              <a:off x="5956382" y="2226744"/>
              <a:ext cx="8515" cy="33329"/>
              <a:chOff x="2441" y="2614"/>
              <a:chExt cx="7" cy="29"/>
            </a:xfrm>
          </p:grpSpPr>
          <p:sp>
            <p:nvSpPr>
              <p:cNvPr id="22098" name="Freeform 973"/>
              <p:cNvSpPr>
                <a:spLocks/>
              </p:cNvSpPr>
              <p:nvPr/>
            </p:nvSpPr>
            <p:spPr bwMode="auto">
              <a:xfrm>
                <a:off x="2441" y="2614"/>
                <a:ext cx="7" cy="29"/>
              </a:xfrm>
              <a:custGeom>
                <a:avLst/>
                <a:gdLst>
                  <a:gd name="T0" fmla="*/ 7 w 7"/>
                  <a:gd name="T1" fmla="*/ 15 h 29"/>
                  <a:gd name="T2" fmla="*/ 4 w 7"/>
                  <a:gd name="T3" fmla="*/ 29 h 29"/>
                  <a:gd name="T4" fmla="*/ 0 w 7"/>
                  <a:gd name="T5" fmla="*/ 15 h 29"/>
                  <a:gd name="T6" fmla="*/ 4 w 7"/>
                  <a:gd name="T7" fmla="*/ 0 h 29"/>
                  <a:gd name="T8" fmla="*/ 7 w 7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9"/>
                  <a:gd name="T17" fmla="*/ 7 w 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9">
                    <a:moveTo>
                      <a:pt x="7" y="15"/>
                    </a:moveTo>
                    <a:lnTo>
                      <a:pt x="4" y="29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9" name="Freeform 974"/>
              <p:cNvSpPr>
                <a:spLocks/>
              </p:cNvSpPr>
              <p:nvPr/>
            </p:nvSpPr>
            <p:spPr bwMode="auto">
              <a:xfrm>
                <a:off x="2441" y="2614"/>
                <a:ext cx="7" cy="29"/>
              </a:xfrm>
              <a:custGeom>
                <a:avLst/>
                <a:gdLst>
                  <a:gd name="T0" fmla="*/ 7 w 7"/>
                  <a:gd name="T1" fmla="*/ 15 h 29"/>
                  <a:gd name="T2" fmla="*/ 4 w 7"/>
                  <a:gd name="T3" fmla="*/ 29 h 29"/>
                  <a:gd name="T4" fmla="*/ 0 w 7"/>
                  <a:gd name="T5" fmla="*/ 15 h 29"/>
                  <a:gd name="T6" fmla="*/ 4 w 7"/>
                  <a:gd name="T7" fmla="*/ 0 h 29"/>
                  <a:gd name="T8" fmla="*/ 7 w 7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9"/>
                  <a:gd name="T17" fmla="*/ 7 w 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9">
                    <a:moveTo>
                      <a:pt x="7" y="15"/>
                    </a:moveTo>
                    <a:lnTo>
                      <a:pt x="4" y="29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7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44" name="Group 978"/>
            <p:cNvGrpSpPr>
              <a:grpSpLocks/>
            </p:cNvGrpSpPr>
            <p:nvPr/>
          </p:nvGrpSpPr>
          <p:grpSpPr bwMode="auto">
            <a:xfrm>
              <a:off x="5820146" y="2257775"/>
              <a:ext cx="14597" cy="27583"/>
              <a:chOff x="2329" y="2641"/>
              <a:chExt cx="12" cy="24"/>
            </a:xfrm>
          </p:grpSpPr>
          <p:sp>
            <p:nvSpPr>
              <p:cNvPr id="22096" name="Freeform 976"/>
              <p:cNvSpPr>
                <a:spLocks/>
              </p:cNvSpPr>
              <p:nvPr/>
            </p:nvSpPr>
            <p:spPr bwMode="auto">
              <a:xfrm>
                <a:off x="2329" y="2641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12 w 12"/>
                  <a:gd name="T5" fmla="*/ 12 h 24"/>
                  <a:gd name="T6" fmla="*/ 6 w 12"/>
                  <a:gd name="T7" fmla="*/ 0 h 24"/>
                  <a:gd name="T8" fmla="*/ 0 w 12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4"/>
                  <a:gd name="T17" fmla="*/ 12 w 1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7" name="Freeform 977"/>
              <p:cNvSpPr>
                <a:spLocks/>
              </p:cNvSpPr>
              <p:nvPr/>
            </p:nvSpPr>
            <p:spPr bwMode="auto">
              <a:xfrm>
                <a:off x="2329" y="2641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12 w 12"/>
                  <a:gd name="T5" fmla="*/ 12 h 24"/>
                  <a:gd name="T6" fmla="*/ 6 w 12"/>
                  <a:gd name="T7" fmla="*/ 0 h 24"/>
                  <a:gd name="T8" fmla="*/ 0 w 12"/>
                  <a:gd name="T9" fmla="*/ 1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4"/>
                  <a:gd name="T17" fmla="*/ 12 w 1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45" name="Group 981"/>
            <p:cNvGrpSpPr>
              <a:grpSpLocks/>
            </p:cNvGrpSpPr>
            <p:nvPr/>
          </p:nvGrpSpPr>
          <p:grpSpPr bwMode="auto">
            <a:xfrm>
              <a:off x="5820146" y="2325583"/>
              <a:ext cx="8515" cy="33329"/>
              <a:chOff x="2329" y="2700"/>
              <a:chExt cx="7" cy="29"/>
            </a:xfrm>
          </p:grpSpPr>
          <p:sp>
            <p:nvSpPr>
              <p:cNvPr id="22094" name="Freeform 979"/>
              <p:cNvSpPr>
                <a:spLocks/>
              </p:cNvSpPr>
              <p:nvPr/>
            </p:nvSpPr>
            <p:spPr bwMode="auto">
              <a:xfrm>
                <a:off x="2329" y="2700"/>
                <a:ext cx="7" cy="29"/>
              </a:xfrm>
              <a:custGeom>
                <a:avLst/>
                <a:gdLst>
                  <a:gd name="T0" fmla="*/ 0 w 7"/>
                  <a:gd name="T1" fmla="*/ 14 h 29"/>
                  <a:gd name="T2" fmla="*/ 3 w 7"/>
                  <a:gd name="T3" fmla="*/ 29 h 29"/>
                  <a:gd name="T4" fmla="*/ 7 w 7"/>
                  <a:gd name="T5" fmla="*/ 14 h 29"/>
                  <a:gd name="T6" fmla="*/ 3 w 7"/>
                  <a:gd name="T7" fmla="*/ 0 h 29"/>
                  <a:gd name="T8" fmla="*/ 0 w 7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9"/>
                  <a:gd name="T17" fmla="*/ 7 w 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9">
                    <a:moveTo>
                      <a:pt x="0" y="14"/>
                    </a:moveTo>
                    <a:lnTo>
                      <a:pt x="3" y="29"/>
                    </a:lnTo>
                    <a:lnTo>
                      <a:pt x="7" y="14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5" name="Freeform 980"/>
              <p:cNvSpPr>
                <a:spLocks/>
              </p:cNvSpPr>
              <p:nvPr/>
            </p:nvSpPr>
            <p:spPr bwMode="auto">
              <a:xfrm>
                <a:off x="2329" y="2700"/>
                <a:ext cx="7" cy="29"/>
              </a:xfrm>
              <a:custGeom>
                <a:avLst/>
                <a:gdLst>
                  <a:gd name="T0" fmla="*/ 0 w 7"/>
                  <a:gd name="T1" fmla="*/ 14 h 29"/>
                  <a:gd name="T2" fmla="*/ 3 w 7"/>
                  <a:gd name="T3" fmla="*/ 29 h 29"/>
                  <a:gd name="T4" fmla="*/ 7 w 7"/>
                  <a:gd name="T5" fmla="*/ 14 h 29"/>
                  <a:gd name="T6" fmla="*/ 3 w 7"/>
                  <a:gd name="T7" fmla="*/ 0 h 29"/>
                  <a:gd name="T8" fmla="*/ 0 w 7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9"/>
                  <a:gd name="T17" fmla="*/ 7 w 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9">
                    <a:moveTo>
                      <a:pt x="0" y="14"/>
                    </a:moveTo>
                    <a:lnTo>
                      <a:pt x="3" y="29"/>
                    </a:lnTo>
                    <a:lnTo>
                      <a:pt x="7" y="14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46" name="Group 984"/>
            <p:cNvGrpSpPr>
              <a:grpSpLocks/>
            </p:cNvGrpSpPr>
            <p:nvPr/>
          </p:nvGrpSpPr>
          <p:grpSpPr bwMode="auto">
            <a:xfrm>
              <a:off x="5839608" y="2318687"/>
              <a:ext cx="12164" cy="29881"/>
              <a:chOff x="2345" y="2694"/>
              <a:chExt cx="10" cy="26"/>
            </a:xfrm>
          </p:grpSpPr>
          <p:sp>
            <p:nvSpPr>
              <p:cNvPr id="22092" name="Freeform 982"/>
              <p:cNvSpPr>
                <a:spLocks/>
              </p:cNvSpPr>
              <p:nvPr/>
            </p:nvSpPr>
            <p:spPr bwMode="auto">
              <a:xfrm>
                <a:off x="2345" y="2694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26 h 26"/>
                  <a:gd name="T4" fmla="*/ 10 w 10"/>
                  <a:gd name="T5" fmla="*/ 13 h 26"/>
                  <a:gd name="T6" fmla="*/ 5 w 10"/>
                  <a:gd name="T7" fmla="*/ 0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26"/>
                    </a:lnTo>
                    <a:lnTo>
                      <a:pt x="10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3" name="Freeform 983"/>
              <p:cNvSpPr>
                <a:spLocks/>
              </p:cNvSpPr>
              <p:nvPr/>
            </p:nvSpPr>
            <p:spPr bwMode="auto">
              <a:xfrm>
                <a:off x="2345" y="2694"/>
                <a:ext cx="10" cy="26"/>
              </a:xfrm>
              <a:custGeom>
                <a:avLst/>
                <a:gdLst>
                  <a:gd name="T0" fmla="*/ 0 w 10"/>
                  <a:gd name="T1" fmla="*/ 13 h 26"/>
                  <a:gd name="T2" fmla="*/ 5 w 10"/>
                  <a:gd name="T3" fmla="*/ 26 h 26"/>
                  <a:gd name="T4" fmla="*/ 10 w 10"/>
                  <a:gd name="T5" fmla="*/ 13 h 26"/>
                  <a:gd name="T6" fmla="*/ 5 w 10"/>
                  <a:gd name="T7" fmla="*/ 0 h 26"/>
                  <a:gd name="T8" fmla="*/ 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3"/>
                    </a:moveTo>
                    <a:lnTo>
                      <a:pt x="5" y="26"/>
                    </a:lnTo>
                    <a:lnTo>
                      <a:pt x="10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47" name="Group 987"/>
            <p:cNvGrpSpPr>
              <a:grpSpLocks/>
            </p:cNvGrpSpPr>
            <p:nvPr/>
          </p:nvGrpSpPr>
          <p:grpSpPr bwMode="auto">
            <a:xfrm>
              <a:off x="5851772" y="2231342"/>
              <a:ext cx="9731" cy="31031"/>
              <a:chOff x="2355" y="2618"/>
              <a:chExt cx="8" cy="27"/>
            </a:xfrm>
          </p:grpSpPr>
          <p:sp>
            <p:nvSpPr>
              <p:cNvPr id="22090" name="Freeform 985"/>
              <p:cNvSpPr>
                <a:spLocks/>
              </p:cNvSpPr>
              <p:nvPr/>
            </p:nvSpPr>
            <p:spPr bwMode="auto">
              <a:xfrm>
                <a:off x="2355" y="2618"/>
                <a:ext cx="8" cy="27"/>
              </a:xfrm>
              <a:custGeom>
                <a:avLst/>
                <a:gdLst>
                  <a:gd name="T0" fmla="*/ 0 w 8"/>
                  <a:gd name="T1" fmla="*/ 13 h 27"/>
                  <a:gd name="T2" fmla="*/ 4 w 8"/>
                  <a:gd name="T3" fmla="*/ 27 h 27"/>
                  <a:gd name="T4" fmla="*/ 8 w 8"/>
                  <a:gd name="T5" fmla="*/ 13 h 27"/>
                  <a:gd name="T6" fmla="*/ 4 w 8"/>
                  <a:gd name="T7" fmla="*/ 0 h 27"/>
                  <a:gd name="T8" fmla="*/ 0 w 8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7"/>
                  <a:gd name="T17" fmla="*/ 8 w 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7">
                    <a:moveTo>
                      <a:pt x="0" y="13"/>
                    </a:moveTo>
                    <a:lnTo>
                      <a:pt x="4" y="27"/>
                    </a:lnTo>
                    <a:lnTo>
                      <a:pt x="8" y="13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1" name="Freeform 986"/>
              <p:cNvSpPr>
                <a:spLocks/>
              </p:cNvSpPr>
              <p:nvPr/>
            </p:nvSpPr>
            <p:spPr bwMode="auto">
              <a:xfrm>
                <a:off x="2355" y="2618"/>
                <a:ext cx="8" cy="27"/>
              </a:xfrm>
              <a:custGeom>
                <a:avLst/>
                <a:gdLst>
                  <a:gd name="T0" fmla="*/ 0 w 8"/>
                  <a:gd name="T1" fmla="*/ 13 h 27"/>
                  <a:gd name="T2" fmla="*/ 4 w 8"/>
                  <a:gd name="T3" fmla="*/ 27 h 27"/>
                  <a:gd name="T4" fmla="*/ 8 w 8"/>
                  <a:gd name="T5" fmla="*/ 13 h 27"/>
                  <a:gd name="T6" fmla="*/ 4 w 8"/>
                  <a:gd name="T7" fmla="*/ 0 h 27"/>
                  <a:gd name="T8" fmla="*/ 0 w 8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7"/>
                  <a:gd name="T17" fmla="*/ 8 w 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7">
                    <a:moveTo>
                      <a:pt x="0" y="13"/>
                    </a:moveTo>
                    <a:lnTo>
                      <a:pt x="4" y="27"/>
                    </a:lnTo>
                    <a:lnTo>
                      <a:pt x="8" y="13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48" name="Group 990"/>
            <p:cNvGrpSpPr>
              <a:grpSpLocks/>
            </p:cNvGrpSpPr>
            <p:nvPr/>
          </p:nvGrpSpPr>
          <p:grpSpPr bwMode="auto">
            <a:xfrm>
              <a:off x="5809198" y="2178475"/>
              <a:ext cx="10948" cy="28732"/>
              <a:chOff x="2320" y="2572"/>
              <a:chExt cx="9" cy="25"/>
            </a:xfrm>
          </p:grpSpPr>
          <p:sp>
            <p:nvSpPr>
              <p:cNvPr id="22088" name="Freeform 988"/>
              <p:cNvSpPr>
                <a:spLocks/>
              </p:cNvSpPr>
              <p:nvPr/>
            </p:nvSpPr>
            <p:spPr bwMode="auto">
              <a:xfrm>
                <a:off x="2320" y="2572"/>
                <a:ext cx="9" cy="25"/>
              </a:xfrm>
              <a:custGeom>
                <a:avLst/>
                <a:gdLst>
                  <a:gd name="T0" fmla="*/ 0 w 9"/>
                  <a:gd name="T1" fmla="*/ 13 h 25"/>
                  <a:gd name="T2" fmla="*/ 5 w 9"/>
                  <a:gd name="T3" fmla="*/ 25 h 25"/>
                  <a:gd name="T4" fmla="*/ 9 w 9"/>
                  <a:gd name="T5" fmla="*/ 13 h 25"/>
                  <a:gd name="T6" fmla="*/ 5 w 9"/>
                  <a:gd name="T7" fmla="*/ 0 h 25"/>
                  <a:gd name="T8" fmla="*/ 0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0" y="13"/>
                    </a:moveTo>
                    <a:lnTo>
                      <a:pt x="5" y="25"/>
                    </a:lnTo>
                    <a:lnTo>
                      <a:pt x="9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9" name="Freeform 989"/>
              <p:cNvSpPr>
                <a:spLocks/>
              </p:cNvSpPr>
              <p:nvPr/>
            </p:nvSpPr>
            <p:spPr bwMode="auto">
              <a:xfrm>
                <a:off x="2320" y="2572"/>
                <a:ext cx="9" cy="25"/>
              </a:xfrm>
              <a:custGeom>
                <a:avLst/>
                <a:gdLst>
                  <a:gd name="T0" fmla="*/ 0 w 9"/>
                  <a:gd name="T1" fmla="*/ 13 h 25"/>
                  <a:gd name="T2" fmla="*/ 5 w 9"/>
                  <a:gd name="T3" fmla="*/ 25 h 25"/>
                  <a:gd name="T4" fmla="*/ 9 w 9"/>
                  <a:gd name="T5" fmla="*/ 13 h 25"/>
                  <a:gd name="T6" fmla="*/ 5 w 9"/>
                  <a:gd name="T7" fmla="*/ 0 h 25"/>
                  <a:gd name="T8" fmla="*/ 0 w 9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5"/>
                  <a:gd name="T17" fmla="*/ 9 w 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5">
                    <a:moveTo>
                      <a:pt x="0" y="13"/>
                    </a:moveTo>
                    <a:lnTo>
                      <a:pt x="5" y="25"/>
                    </a:lnTo>
                    <a:lnTo>
                      <a:pt x="9" y="13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49" name="Group 993"/>
            <p:cNvGrpSpPr>
              <a:grpSpLocks/>
            </p:cNvGrpSpPr>
            <p:nvPr/>
          </p:nvGrpSpPr>
          <p:grpSpPr bwMode="auto">
            <a:xfrm>
              <a:off x="5863936" y="2404883"/>
              <a:ext cx="8515" cy="31031"/>
              <a:chOff x="2365" y="2769"/>
              <a:chExt cx="7" cy="27"/>
            </a:xfrm>
          </p:grpSpPr>
          <p:sp>
            <p:nvSpPr>
              <p:cNvPr id="22086" name="Freeform 991"/>
              <p:cNvSpPr>
                <a:spLocks/>
              </p:cNvSpPr>
              <p:nvPr/>
            </p:nvSpPr>
            <p:spPr bwMode="auto">
              <a:xfrm>
                <a:off x="2365" y="2769"/>
                <a:ext cx="7" cy="27"/>
              </a:xfrm>
              <a:custGeom>
                <a:avLst/>
                <a:gdLst>
                  <a:gd name="T0" fmla="*/ 7 w 7"/>
                  <a:gd name="T1" fmla="*/ 14 h 27"/>
                  <a:gd name="T2" fmla="*/ 4 w 7"/>
                  <a:gd name="T3" fmla="*/ 27 h 27"/>
                  <a:gd name="T4" fmla="*/ 0 w 7"/>
                  <a:gd name="T5" fmla="*/ 14 h 27"/>
                  <a:gd name="T6" fmla="*/ 4 w 7"/>
                  <a:gd name="T7" fmla="*/ 0 h 27"/>
                  <a:gd name="T8" fmla="*/ 7 w 7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7"/>
                  <a:gd name="T17" fmla="*/ 7 w 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7">
                    <a:moveTo>
                      <a:pt x="7" y="14"/>
                    </a:moveTo>
                    <a:lnTo>
                      <a:pt x="4" y="27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7" name="Freeform 992"/>
              <p:cNvSpPr>
                <a:spLocks/>
              </p:cNvSpPr>
              <p:nvPr/>
            </p:nvSpPr>
            <p:spPr bwMode="auto">
              <a:xfrm>
                <a:off x="2365" y="2769"/>
                <a:ext cx="7" cy="27"/>
              </a:xfrm>
              <a:custGeom>
                <a:avLst/>
                <a:gdLst>
                  <a:gd name="T0" fmla="*/ 7 w 7"/>
                  <a:gd name="T1" fmla="*/ 14 h 27"/>
                  <a:gd name="T2" fmla="*/ 4 w 7"/>
                  <a:gd name="T3" fmla="*/ 27 h 27"/>
                  <a:gd name="T4" fmla="*/ 0 w 7"/>
                  <a:gd name="T5" fmla="*/ 14 h 27"/>
                  <a:gd name="T6" fmla="*/ 4 w 7"/>
                  <a:gd name="T7" fmla="*/ 0 h 27"/>
                  <a:gd name="T8" fmla="*/ 7 w 7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7"/>
                  <a:gd name="T17" fmla="*/ 7 w 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7">
                    <a:moveTo>
                      <a:pt x="7" y="14"/>
                    </a:moveTo>
                    <a:lnTo>
                      <a:pt x="4" y="27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7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50" name="Group 996"/>
            <p:cNvGrpSpPr>
              <a:grpSpLocks/>
            </p:cNvGrpSpPr>
            <p:nvPr/>
          </p:nvGrpSpPr>
          <p:grpSpPr bwMode="auto">
            <a:xfrm>
              <a:off x="5879749" y="2224446"/>
              <a:ext cx="10948" cy="33329"/>
              <a:chOff x="2378" y="2612"/>
              <a:chExt cx="9" cy="29"/>
            </a:xfrm>
          </p:grpSpPr>
          <p:sp>
            <p:nvSpPr>
              <p:cNvPr id="22084" name="Freeform 994"/>
              <p:cNvSpPr>
                <a:spLocks/>
              </p:cNvSpPr>
              <p:nvPr/>
            </p:nvSpPr>
            <p:spPr bwMode="auto">
              <a:xfrm>
                <a:off x="2378" y="2612"/>
                <a:ext cx="9" cy="29"/>
              </a:xfrm>
              <a:custGeom>
                <a:avLst/>
                <a:gdLst>
                  <a:gd name="T0" fmla="*/ 9 w 9"/>
                  <a:gd name="T1" fmla="*/ 15 h 29"/>
                  <a:gd name="T2" fmla="*/ 4 w 9"/>
                  <a:gd name="T3" fmla="*/ 29 h 29"/>
                  <a:gd name="T4" fmla="*/ 0 w 9"/>
                  <a:gd name="T5" fmla="*/ 15 h 29"/>
                  <a:gd name="T6" fmla="*/ 4 w 9"/>
                  <a:gd name="T7" fmla="*/ 0 h 29"/>
                  <a:gd name="T8" fmla="*/ 9 w 9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5"/>
                    </a:moveTo>
                    <a:lnTo>
                      <a:pt x="4" y="29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5" name="Freeform 995"/>
              <p:cNvSpPr>
                <a:spLocks/>
              </p:cNvSpPr>
              <p:nvPr/>
            </p:nvSpPr>
            <p:spPr bwMode="auto">
              <a:xfrm>
                <a:off x="2378" y="2612"/>
                <a:ext cx="9" cy="29"/>
              </a:xfrm>
              <a:custGeom>
                <a:avLst/>
                <a:gdLst>
                  <a:gd name="T0" fmla="*/ 9 w 9"/>
                  <a:gd name="T1" fmla="*/ 15 h 29"/>
                  <a:gd name="T2" fmla="*/ 4 w 9"/>
                  <a:gd name="T3" fmla="*/ 29 h 29"/>
                  <a:gd name="T4" fmla="*/ 0 w 9"/>
                  <a:gd name="T5" fmla="*/ 15 h 29"/>
                  <a:gd name="T6" fmla="*/ 4 w 9"/>
                  <a:gd name="T7" fmla="*/ 0 h 29"/>
                  <a:gd name="T8" fmla="*/ 9 w 9"/>
                  <a:gd name="T9" fmla="*/ 15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9"/>
                  <a:gd name="T17" fmla="*/ 9 w 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9">
                    <a:moveTo>
                      <a:pt x="9" y="15"/>
                    </a:moveTo>
                    <a:lnTo>
                      <a:pt x="4" y="29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9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51" name="Group 999"/>
            <p:cNvGrpSpPr>
              <a:grpSpLocks/>
            </p:cNvGrpSpPr>
            <p:nvPr/>
          </p:nvGrpSpPr>
          <p:grpSpPr bwMode="auto">
            <a:xfrm>
              <a:off x="5854205" y="2332478"/>
              <a:ext cx="9731" cy="33329"/>
              <a:chOff x="2357" y="2706"/>
              <a:chExt cx="8" cy="29"/>
            </a:xfrm>
          </p:grpSpPr>
          <p:sp>
            <p:nvSpPr>
              <p:cNvPr id="22082" name="Freeform 997"/>
              <p:cNvSpPr>
                <a:spLocks/>
              </p:cNvSpPr>
              <p:nvPr/>
            </p:nvSpPr>
            <p:spPr bwMode="auto">
              <a:xfrm>
                <a:off x="2357" y="2706"/>
                <a:ext cx="8" cy="29"/>
              </a:xfrm>
              <a:custGeom>
                <a:avLst/>
                <a:gdLst>
                  <a:gd name="T0" fmla="*/ 8 w 8"/>
                  <a:gd name="T1" fmla="*/ 14 h 29"/>
                  <a:gd name="T2" fmla="*/ 4 w 8"/>
                  <a:gd name="T3" fmla="*/ 29 h 29"/>
                  <a:gd name="T4" fmla="*/ 0 w 8"/>
                  <a:gd name="T5" fmla="*/ 14 h 29"/>
                  <a:gd name="T6" fmla="*/ 4 w 8"/>
                  <a:gd name="T7" fmla="*/ 0 h 29"/>
                  <a:gd name="T8" fmla="*/ 8 w 8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9"/>
                  <a:gd name="T17" fmla="*/ 8 w 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9">
                    <a:moveTo>
                      <a:pt x="8" y="14"/>
                    </a:moveTo>
                    <a:lnTo>
                      <a:pt x="4" y="2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3" name="Freeform 998"/>
              <p:cNvSpPr>
                <a:spLocks/>
              </p:cNvSpPr>
              <p:nvPr/>
            </p:nvSpPr>
            <p:spPr bwMode="auto">
              <a:xfrm>
                <a:off x="2357" y="2706"/>
                <a:ext cx="8" cy="29"/>
              </a:xfrm>
              <a:custGeom>
                <a:avLst/>
                <a:gdLst>
                  <a:gd name="T0" fmla="*/ 8 w 8"/>
                  <a:gd name="T1" fmla="*/ 14 h 29"/>
                  <a:gd name="T2" fmla="*/ 4 w 8"/>
                  <a:gd name="T3" fmla="*/ 29 h 29"/>
                  <a:gd name="T4" fmla="*/ 0 w 8"/>
                  <a:gd name="T5" fmla="*/ 14 h 29"/>
                  <a:gd name="T6" fmla="*/ 4 w 8"/>
                  <a:gd name="T7" fmla="*/ 0 h 29"/>
                  <a:gd name="T8" fmla="*/ 8 w 8"/>
                  <a:gd name="T9" fmla="*/ 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9"/>
                  <a:gd name="T17" fmla="*/ 8 w 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9">
                    <a:moveTo>
                      <a:pt x="8" y="14"/>
                    </a:moveTo>
                    <a:lnTo>
                      <a:pt x="4" y="2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8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52" name="Group 1002"/>
            <p:cNvGrpSpPr>
              <a:grpSpLocks/>
            </p:cNvGrpSpPr>
            <p:nvPr/>
          </p:nvGrpSpPr>
          <p:grpSpPr bwMode="auto">
            <a:xfrm>
              <a:off x="5882182" y="2295701"/>
              <a:ext cx="9731" cy="29881"/>
              <a:chOff x="2380" y="2674"/>
              <a:chExt cx="8" cy="26"/>
            </a:xfrm>
          </p:grpSpPr>
          <p:sp>
            <p:nvSpPr>
              <p:cNvPr id="22080" name="Freeform 1000"/>
              <p:cNvSpPr>
                <a:spLocks/>
              </p:cNvSpPr>
              <p:nvPr/>
            </p:nvSpPr>
            <p:spPr bwMode="auto">
              <a:xfrm>
                <a:off x="2380" y="2674"/>
                <a:ext cx="8" cy="26"/>
              </a:xfrm>
              <a:custGeom>
                <a:avLst/>
                <a:gdLst>
                  <a:gd name="T0" fmla="*/ 8 w 8"/>
                  <a:gd name="T1" fmla="*/ 13 h 26"/>
                  <a:gd name="T2" fmla="*/ 4 w 8"/>
                  <a:gd name="T3" fmla="*/ 26 h 26"/>
                  <a:gd name="T4" fmla="*/ 0 w 8"/>
                  <a:gd name="T5" fmla="*/ 13 h 26"/>
                  <a:gd name="T6" fmla="*/ 4 w 8"/>
                  <a:gd name="T7" fmla="*/ 0 h 26"/>
                  <a:gd name="T8" fmla="*/ 8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8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1" name="Freeform 1001"/>
              <p:cNvSpPr>
                <a:spLocks/>
              </p:cNvSpPr>
              <p:nvPr/>
            </p:nvSpPr>
            <p:spPr bwMode="auto">
              <a:xfrm>
                <a:off x="2380" y="2674"/>
                <a:ext cx="8" cy="26"/>
              </a:xfrm>
              <a:custGeom>
                <a:avLst/>
                <a:gdLst>
                  <a:gd name="T0" fmla="*/ 8 w 8"/>
                  <a:gd name="T1" fmla="*/ 13 h 26"/>
                  <a:gd name="T2" fmla="*/ 4 w 8"/>
                  <a:gd name="T3" fmla="*/ 26 h 26"/>
                  <a:gd name="T4" fmla="*/ 0 w 8"/>
                  <a:gd name="T5" fmla="*/ 13 h 26"/>
                  <a:gd name="T6" fmla="*/ 4 w 8"/>
                  <a:gd name="T7" fmla="*/ 0 h 26"/>
                  <a:gd name="T8" fmla="*/ 8 w 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6"/>
                  <a:gd name="T17" fmla="*/ 8 w 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6">
                    <a:moveTo>
                      <a:pt x="8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53" name="Group 1005"/>
            <p:cNvGrpSpPr>
              <a:grpSpLocks/>
            </p:cNvGrpSpPr>
            <p:nvPr/>
          </p:nvGrpSpPr>
          <p:grpSpPr bwMode="auto">
            <a:xfrm>
              <a:off x="5863936" y="2288806"/>
              <a:ext cx="8515" cy="29881"/>
              <a:chOff x="2365" y="2668"/>
              <a:chExt cx="7" cy="26"/>
            </a:xfrm>
          </p:grpSpPr>
          <p:sp>
            <p:nvSpPr>
              <p:cNvPr id="22078" name="Freeform 1003"/>
              <p:cNvSpPr>
                <a:spLocks/>
              </p:cNvSpPr>
              <p:nvPr/>
            </p:nvSpPr>
            <p:spPr bwMode="auto">
              <a:xfrm>
                <a:off x="2365" y="2668"/>
                <a:ext cx="7" cy="26"/>
              </a:xfrm>
              <a:custGeom>
                <a:avLst/>
                <a:gdLst>
                  <a:gd name="T0" fmla="*/ 7 w 7"/>
                  <a:gd name="T1" fmla="*/ 13 h 26"/>
                  <a:gd name="T2" fmla="*/ 4 w 7"/>
                  <a:gd name="T3" fmla="*/ 26 h 26"/>
                  <a:gd name="T4" fmla="*/ 0 w 7"/>
                  <a:gd name="T5" fmla="*/ 13 h 26"/>
                  <a:gd name="T6" fmla="*/ 4 w 7"/>
                  <a:gd name="T7" fmla="*/ 0 h 26"/>
                  <a:gd name="T8" fmla="*/ 7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7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9" name="Freeform 1004"/>
              <p:cNvSpPr>
                <a:spLocks/>
              </p:cNvSpPr>
              <p:nvPr/>
            </p:nvSpPr>
            <p:spPr bwMode="auto">
              <a:xfrm>
                <a:off x="2365" y="2668"/>
                <a:ext cx="7" cy="26"/>
              </a:xfrm>
              <a:custGeom>
                <a:avLst/>
                <a:gdLst>
                  <a:gd name="T0" fmla="*/ 7 w 7"/>
                  <a:gd name="T1" fmla="*/ 13 h 26"/>
                  <a:gd name="T2" fmla="*/ 4 w 7"/>
                  <a:gd name="T3" fmla="*/ 26 h 26"/>
                  <a:gd name="T4" fmla="*/ 0 w 7"/>
                  <a:gd name="T5" fmla="*/ 13 h 26"/>
                  <a:gd name="T6" fmla="*/ 4 w 7"/>
                  <a:gd name="T7" fmla="*/ 0 h 26"/>
                  <a:gd name="T8" fmla="*/ 7 w 7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7" y="13"/>
                    </a:moveTo>
                    <a:lnTo>
                      <a:pt x="4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7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54" name="Group 1008"/>
            <p:cNvGrpSpPr>
              <a:grpSpLocks/>
            </p:cNvGrpSpPr>
            <p:nvPr/>
          </p:nvGrpSpPr>
          <p:grpSpPr bwMode="auto">
            <a:xfrm>
              <a:off x="5851772" y="2201460"/>
              <a:ext cx="12164" cy="29881"/>
              <a:chOff x="2355" y="2592"/>
              <a:chExt cx="10" cy="26"/>
            </a:xfrm>
          </p:grpSpPr>
          <p:sp>
            <p:nvSpPr>
              <p:cNvPr id="22076" name="Freeform 1006"/>
              <p:cNvSpPr>
                <a:spLocks/>
              </p:cNvSpPr>
              <p:nvPr/>
            </p:nvSpPr>
            <p:spPr bwMode="auto">
              <a:xfrm>
                <a:off x="2355" y="2592"/>
                <a:ext cx="10" cy="26"/>
              </a:xfrm>
              <a:custGeom>
                <a:avLst/>
                <a:gdLst>
                  <a:gd name="T0" fmla="*/ 10 w 10"/>
                  <a:gd name="T1" fmla="*/ 13 h 26"/>
                  <a:gd name="T2" fmla="*/ 5 w 10"/>
                  <a:gd name="T3" fmla="*/ 26 h 26"/>
                  <a:gd name="T4" fmla="*/ 0 w 10"/>
                  <a:gd name="T5" fmla="*/ 13 h 26"/>
                  <a:gd name="T6" fmla="*/ 5 w 10"/>
                  <a:gd name="T7" fmla="*/ 0 h 26"/>
                  <a:gd name="T8" fmla="*/ 1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10" y="13"/>
                    </a:moveTo>
                    <a:lnTo>
                      <a:pt x="5" y="26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7" name="Freeform 1007"/>
              <p:cNvSpPr>
                <a:spLocks/>
              </p:cNvSpPr>
              <p:nvPr/>
            </p:nvSpPr>
            <p:spPr bwMode="auto">
              <a:xfrm>
                <a:off x="2355" y="2592"/>
                <a:ext cx="10" cy="26"/>
              </a:xfrm>
              <a:custGeom>
                <a:avLst/>
                <a:gdLst>
                  <a:gd name="T0" fmla="*/ 10 w 10"/>
                  <a:gd name="T1" fmla="*/ 13 h 26"/>
                  <a:gd name="T2" fmla="*/ 5 w 10"/>
                  <a:gd name="T3" fmla="*/ 26 h 26"/>
                  <a:gd name="T4" fmla="*/ 0 w 10"/>
                  <a:gd name="T5" fmla="*/ 13 h 26"/>
                  <a:gd name="T6" fmla="*/ 5 w 10"/>
                  <a:gd name="T7" fmla="*/ 0 h 26"/>
                  <a:gd name="T8" fmla="*/ 10 w 10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10" y="13"/>
                    </a:moveTo>
                    <a:lnTo>
                      <a:pt x="5" y="26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55" name="Group 1011"/>
            <p:cNvGrpSpPr>
              <a:grpSpLocks/>
            </p:cNvGrpSpPr>
            <p:nvPr/>
          </p:nvGrpSpPr>
          <p:grpSpPr bwMode="auto">
            <a:xfrm>
              <a:off x="5891913" y="2147444"/>
              <a:ext cx="12164" cy="31031"/>
              <a:chOff x="2388" y="2545"/>
              <a:chExt cx="10" cy="27"/>
            </a:xfrm>
          </p:grpSpPr>
          <p:sp>
            <p:nvSpPr>
              <p:cNvPr id="22074" name="Freeform 1009"/>
              <p:cNvSpPr>
                <a:spLocks/>
              </p:cNvSpPr>
              <p:nvPr/>
            </p:nvSpPr>
            <p:spPr bwMode="auto">
              <a:xfrm>
                <a:off x="2388" y="2545"/>
                <a:ext cx="10" cy="27"/>
              </a:xfrm>
              <a:custGeom>
                <a:avLst/>
                <a:gdLst>
                  <a:gd name="T0" fmla="*/ 10 w 10"/>
                  <a:gd name="T1" fmla="*/ 13 h 27"/>
                  <a:gd name="T2" fmla="*/ 5 w 10"/>
                  <a:gd name="T3" fmla="*/ 27 h 27"/>
                  <a:gd name="T4" fmla="*/ 0 w 10"/>
                  <a:gd name="T5" fmla="*/ 13 h 27"/>
                  <a:gd name="T6" fmla="*/ 5 w 10"/>
                  <a:gd name="T7" fmla="*/ 0 h 27"/>
                  <a:gd name="T8" fmla="*/ 10 w 10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7"/>
                  <a:gd name="T17" fmla="*/ 10 w 10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7">
                    <a:moveTo>
                      <a:pt x="10" y="13"/>
                    </a:moveTo>
                    <a:lnTo>
                      <a:pt x="5" y="2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CFA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5" name="Freeform 1010"/>
              <p:cNvSpPr>
                <a:spLocks/>
              </p:cNvSpPr>
              <p:nvPr/>
            </p:nvSpPr>
            <p:spPr bwMode="auto">
              <a:xfrm>
                <a:off x="2388" y="2545"/>
                <a:ext cx="10" cy="27"/>
              </a:xfrm>
              <a:custGeom>
                <a:avLst/>
                <a:gdLst>
                  <a:gd name="T0" fmla="*/ 10 w 10"/>
                  <a:gd name="T1" fmla="*/ 13 h 27"/>
                  <a:gd name="T2" fmla="*/ 5 w 10"/>
                  <a:gd name="T3" fmla="*/ 27 h 27"/>
                  <a:gd name="T4" fmla="*/ 0 w 10"/>
                  <a:gd name="T5" fmla="*/ 13 h 27"/>
                  <a:gd name="T6" fmla="*/ 5 w 10"/>
                  <a:gd name="T7" fmla="*/ 0 h 27"/>
                  <a:gd name="T8" fmla="*/ 10 w 10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7"/>
                  <a:gd name="T17" fmla="*/ 10 w 10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7">
                    <a:moveTo>
                      <a:pt x="10" y="13"/>
                    </a:moveTo>
                    <a:lnTo>
                      <a:pt x="5" y="27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0" y="13"/>
                    </a:lnTo>
                    <a:close/>
                  </a:path>
                </a:pathLst>
              </a:custGeom>
              <a:noFill/>
              <a:ln w="1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56" name="Group 1014"/>
            <p:cNvGrpSpPr>
              <a:grpSpLocks/>
            </p:cNvGrpSpPr>
            <p:nvPr/>
          </p:nvGrpSpPr>
          <p:grpSpPr bwMode="auto">
            <a:xfrm>
              <a:off x="5681477" y="2381898"/>
              <a:ext cx="225034" cy="784959"/>
              <a:chOff x="2215" y="2749"/>
              <a:chExt cx="185" cy="683"/>
            </a:xfrm>
          </p:grpSpPr>
          <p:sp>
            <p:nvSpPr>
              <p:cNvPr id="22072" name="Freeform 1012"/>
              <p:cNvSpPr>
                <a:spLocks/>
              </p:cNvSpPr>
              <p:nvPr/>
            </p:nvSpPr>
            <p:spPr bwMode="auto">
              <a:xfrm>
                <a:off x="2215" y="2749"/>
                <a:ext cx="185" cy="683"/>
              </a:xfrm>
              <a:custGeom>
                <a:avLst/>
                <a:gdLst>
                  <a:gd name="T0" fmla="*/ 35 w 185"/>
                  <a:gd name="T1" fmla="*/ 1 h 683"/>
                  <a:gd name="T2" fmla="*/ 127 w 185"/>
                  <a:gd name="T3" fmla="*/ 114 h 683"/>
                  <a:gd name="T4" fmla="*/ 185 w 185"/>
                  <a:gd name="T5" fmla="*/ 683 h 683"/>
                  <a:gd name="T6" fmla="*/ 132 w 185"/>
                  <a:gd name="T7" fmla="*/ 680 h 683"/>
                  <a:gd name="T8" fmla="*/ 53 w 185"/>
                  <a:gd name="T9" fmla="*/ 144 h 683"/>
                  <a:gd name="T10" fmla="*/ 0 w 185"/>
                  <a:gd name="T11" fmla="*/ 142 h 683"/>
                  <a:gd name="T12" fmla="*/ 4 w 185"/>
                  <a:gd name="T13" fmla="*/ 0 h 683"/>
                  <a:gd name="T14" fmla="*/ 35 w 185"/>
                  <a:gd name="T15" fmla="*/ 1 h 6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683"/>
                  <a:gd name="T26" fmla="*/ 185 w 185"/>
                  <a:gd name="T27" fmla="*/ 683 h 68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683">
                    <a:moveTo>
                      <a:pt x="35" y="1"/>
                    </a:moveTo>
                    <a:lnTo>
                      <a:pt x="127" y="114"/>
                    </a:lnTo>
                    <a:lnTo>
                      <a:pt x="185" y="683"/>
                    </a:lnTo>
                    <a:lnTo>
                      <a:pt x="132" y="680"/>
                    </a:lnTo>
                    <a:lnTo>
                      <a:pt x="53" y="144"/>
                    </a:lnTo>
                    <a:lnTo>
                      <a:pt x="0" y="142"/>
                    </a:lnTo>
                    <a:lnTo>
                      <a:pt x="4" y="0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3" name="Freeform 1013"/>
              <p:cNvSpPr>
                <a:spLocks/>
              </p:cNvSpPr>
              <p:nvPr/>
            </p:nvSpPr>
            <p:spPr bwMode="auto">
              <a:xfrm>
                <a:off x="2215" y="2749"/>
                <a:ext cx="185" cy="683"/>
              </a:xfrm>
              <a:custGeom>
                <a:avLst/>
                <a:gdLst>
                  <a:gd name="T0" fmla="*/ 35 w 185"/>
                  <a:gd name="T1" fmla="*/ 1 h 683"/>
                  <a:gd name="T2" fmla="*/ 127 w 185"/>
                  <a:gd name="T3" fmla="*/ 114 h 683"/>
                  <a:gd name="T4" fmla="*/ 185 w 185"/>
                  <a:gd name="T5" fmla="*/ 683 h 683"/>
                  <a:gd name="T6" fmla="*/ 132 w 185"/>
                  <a:gd name="T7" fmla="*/ 680 h 683"/>
                  <a:gd name="T8" fmla="*/ 53 w 185"/>
                  <a:gd name="T9" fmla="*/ 144 h 683"/>
                  <a:gd name="T10" fmla="*/ 0 w 185"/>
                  <a:gd name="T11" fmla="*/ 142 h 683"/>
                  <a:gd name="T12" fmla="*/ 4 w 185"/>
                  <a:gd name="T13" fmla="*/ 0 h 683"/>
                  <a:gd name="T14" fmla="*/ 35 w 185"/>
                  <a:gd name="T15" fmla="*/ 1 h 6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683"/>
                  <a:gd name="T26" fmla="*/ 185 w 185"/>
                  <a:gd name="T27" fmla="*/ 683 h 68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683">
                    <a:moveTo>
                      <a:pt x="35" y="1"/>
                    </a:moveTo>
                    <a:lnTo>
                      <a:pt x="127" y="114"/>
                    </a:lnTo>
                    <a:lnTo>
                      <a:pt x="185" y="683"/>
                    </a:lnTo>
                    <a:lnTo>
                      <a:pt x="132" y="680"/>
                    </a:lnTo>
                    <a:lnTo>
                      <a:pt x="53" y="144"/>
                    </a:lnTo>
                    <a:lnTo>
                      <a:pt x="0" y="142"/>
                    </a:lnTo>
                    <a:lnTo>
                      <a:pt x="4" y="0"/>
                    </a:lnTo>
                    <a:lnTo>
                      <a:pt x="35" y="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57" name="Group 1017"/>
            <p:cNvGrpSpPr>
              <a:grpSpLocks/>
            </p:cNvGrpSpPr>
            <p:nvPr/>
          </p:nvGrpSpPr>
          <p:grpSpPr bwMode="auto">
            <a:xfrm>
              <a:off x="5990442" y="2379599"/>
              <a:ext cx="199489" cy="779212"/>
              <a:chOff x="2469" y="2747"/>
              <a:chExt cx="164" cy="678"/>
            </a:xfrm>
          </p:grpSpPr>
          <p:sp>
            <p:nvSpPr>
              <p:cNvPr id="22070" name="Freeform 1015"/>
              <p:cNvSpPr>
                <a:spLocks/>
              </p:cNvSpPr>
              <p:nvPr/>
            </p:nvSpPr>
            <p:spPr bwMode="auto">
              <a:xfrm>
                <a:off x="2469" y="2747"/>
                <a:ext cx="164" cy="678"/>
              </a:xfrm>
              <a:custGeom>
                <a:avLst/>
                <a:gdLst>
                  <a:gd name="T0" fmla="*/ 133 w 164"/>
                  <a:gd name="T1" fmla="*/ 1 h 678"/>
                  <a:gd name="T2" fmla="*/ 51 w 164"/>
                  <a:gd name="T3" fmla="*/ 112 h 678"/>
                  <a:gd name="T4" fmla="*/ 0 w 164"/>
                  <a:gd name="T5" fmla="*/ 678 h 678"/>
                  <a:gd name="T6" fmla="*/ 46 w 164"/>
                  <a:gd name="T7" fmla="*/ 676 h 678"/>
                  <a:gd name="T8" fmla="*/ 117 w 164"/>
                  <a:gd name="T9" fmla="*/ 143 h 678"/>
                  <a:gd name="T10" fmla="*/ 164 w 164"/>
                  <a:gd name="T11" fmla="*/ 141 h 678"/>
                  <a:gd name="T12" fmla="*/ 161 w 164"/>
                  <a:gd name="T13" fmla="*/ 0 h 678"/>
                  <a:gd name="T14" fmla="*/ 133 w 164"/>
                  <a:gd name="T15" fmla="*/ 1 h 6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678"/>
                  <a:gd name="T26" fmla="*/ 164 w 164"/>
                  <a:gd name="T27" fmla="*/ 678 h 6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678">
                    <a:moveTo>
                      <a:pt x="133" y="1"/>
                    </a:moveTo>
                    <a:lnTo>
                      <a:pt x="51" y="112"/>
                    </a:lnTo>
                    <a:lnTo>
                      <a:pt x="0" y="678"/>
                    </a:lnTo>
                    <a:lnTo>
                      <a:pt x="46" y="676"/>
                    </a:lnTo>
                    <a:lnTo>
                      <a:pt x="117" y="143"/>
                    </a:lnTo>
                    <a:lnTo>
                      <a:pt x="164" y="141"/>
                    </a:lnTo>
                    <a:lnTo>
                      <a:pt x="161" y="0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1" name="Freeform 1016"/>
              <p:cNvSpPr>
                <a:spLocks/>
              </p:cNvSpPr>
              <p:nvPr/>
            </p:nvSpPr>
            <p:spPr bwMode="auto">
              <a:xfrm>
                <a:off x="2469" y="2747"/>
                <a:ext cx="164" cy="678"/>
              </a:xfrm>
              <a:custGeom>
                <a:avLst/>
                <a:gdLst>
                  <a:gd name="T0" fmla="*/ 133 w 164"/>
                  <a:gd name="T1" fmla="*/ 1 h 678"/>
                  <a:gd name="T2" fmla="*/ 51 w 164"/>
                  <a:gd name="T3" fmla="*/ 112 h 678"/>
                  <a:gd name="T4" fmla="*/ 0 w 164"/>
                  <a:gd name="T5" fmla="*/ 678 h 678"/>
                  <a:gd name="T6" fmla="*/ 46 w 164"/>
                  <a:gd name="T7" fmla="*/ 676 h 678"/>
                  <a:gd name="T8" fmla="*/ 117 w 164"/>
                  <a:gd name="T9" fmla="*/ 143 h 678"/>
                  <a:gd name="T10" fmla="*/ 164 w 164"/>
                  <a:gd name="T11" fmla="*/ 141 h 678"/>
                  <a:gd name="T12" fmla="*/ 161 w 164"/>
                  <a:gd name="T13" fmla="*/ 0 h 678"/>
                  <a:gd name="T14" fmla="*/ 133 w 164"/>
                  <a:gd name="T15" fmla="*/ 1 h 6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678"/>
                  <a:gd name="T26" fmla="*/ 164 w 164"/>
                  <a:gd name="T27" fmla="*/ 678 h 6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678">
                    <a:moveTo>
                      <a:pt x="133" y="1"/>
                    </a:moveTo>
                    <a:lnTo>
                      <a:pt x="51" y="112"/>
                    </a:lnTo>
                    <a:lnTo>
                      <a:pt x="0" y="678"/>
                    </a:lnTo>
                    <a:lnTo>
                      <a:pt x="46" y="676"/>
                    </a:lnTo>
                    <a:lnTo>
                      <a:pt x="117" y="143"/>
                    </a:lnTo>
                    <a:lnTo>
                      <a:pt x="164" y="141"/>
                    </a:lnTo>
                    <a:lnTo>
                      <a:pt x="161" y="0"/>
                    </a:lnTo>
                    <a:lnTo>
                      <a:pt x="133" y="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58" name="Group 1023"/>
            <p:cNvGrpSpPr>
              <a:grpSpLocks/>
            </p:cNvGrpSpPr>
            <p:nvPr/>
          </p:nvGrpSpPr>
          <p:grpSpPr bwMode="auto">
            <a:xfrm>
              <a:off x="2297463" y="412031"/>
              <a:ext cx="21895" cy="83898"/>
              <a:chOff x="550" y="1035"/>
              <a:chExt cx="18" cy="73"/>
            </a:xfrm>
          </p:grpSpPr>
          <p:sp>
            <p:nvSpPr>
              <p:cNvPr id="22068" name="Rectangle 1021"/>
              <p:cNvSpPr>
                <a:spLocks noChangeArrowheads="1"/>
              </p:cNvSpPr>
              <p:nvPr/>
            </p:nvSpPr>
            <p:spPr bwMode="auto">
              <a:xfrm>
                <a:off x="550" y="1035"/>
                <a:ext cx="18" cy="73"/>
              </a:xfrm>
              <a:prstGeom prst="rect">
                <a:avLst/>
              </a:prstGeom>
              <a:solidFill>
                <a:srgbClr val="8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9" name="Rectangle 1022"/>
              <p:cNvSpPr>
                <a:spLocks noChangeArrowheads="1"/>
              </p:cNvSpPr>
              <p:nvPr/>
            </p:nvSpPr>
            <p:spPr bwMode="auto">
              <a:xfrm>
                <a:off x="550" y="1035"/>
                <a:ext cx="18" cy="73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59" name="Group 1029"/>
            <p:cNvGrpSpPr>
              <a:grpSpLocks/>
            </p:cNvGrpSpPr>
            <p:nvPr/>
          </p:nvGrpSpPr>
          <p:grpSpPr bwMode="auto">
            <a:xfrm>
              <a:off x="5760542" y="382150"/>
              <a:ext cx="18246" cy="86196"/>
              <a:chOff x="2280" y="1009"/>
              <a:chExt cx="15" cy="75"/>
            </a:xfrm>
          </p:grpSpPr>
          <p:sp>
            <p:nvSpPr>
              <p:cNvPr id="22066" name="Rectangle 1027"/>
              <p:cNvSpPr>
                <a:spLocks noChangeArrowheads="1"/>
              </p:cNvSpPr>
              <p:nvPr/>
            </p:nvSpPr>
            <p:spPr bwMode="auto">
              <a:xfrm>
                <a:off x="2280" y="1009"/>
                <a:ext cx="15" cy="75"/>
              </a:xfrm>
              <a:prstGeom prst="rect">
                <a:avLst/>
              </a:prstGeom>
              <a:solidFill>
                <a:srgbClr val="8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7" name="Rectangle 1028"/>
              <p:cNvSpPr>
                <a:spLocks noChangeArrowheads="1"/>
              </p:cNvSpPr>
              <p:nvPr/>
            </p:nvSpPr>
            <p:spPr bwMode="auto">
              <a:xfrm>
                <a:off x="2280" y="1009"/>
                <a:ext cx="15" cy="75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67" name="Line 1030"/>
            <p:cNvSpPr>
              <a:spLocks noChangeShapeType="1"/>
            </p:cNvSpPr>
            <p:nvPr/>
          </p:nvSpPr>
          <p:spPr bwMode="auto">
            <a:xfrm flipH="1" flipV="1">
              <a:off x="2887415" y="3547268"/>
              <a:ext cx="261526" cy="115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8" name="Freeform 1031"/>
            <p:cNvSpPr>
              <a:spLocks/>
            </p:cNvSpPr>
            <p:nvPr/>
          </p:nvSpPr>
          <p:spPr bwMode="auto">
            <a:xfrm>
              <a:off x="2805917" y="3478311"/>
              <a:ext cx="122856" cy="139063"/>
            </a:xfrm>
            <a:custGeom>
              <a:avLst/>
              <a:gdLst>
                <a:gd name="T0" fmla="*/ 149441545 w 101"/>
                <a:gd name="T1" fmla="*/ 159822494 h 121"/>
                <a:gd name="T2" fmla="*/ 0 w 101"/>
                <a:gd name="T3" fmla="*/ 79250985 h 121"/>
                <a:gd name="T4" fmla="*/ 149441545 w 101"/>
                <a:gd name="T5" fmla="*/ 0 h 121"/>
                <a:gd name="T6" fmla="*/ 100614206 w 101"/>
                <a:gd name="T7" fmla="*/ 79250985 h 121"/>
                <a:gd name="T8" fmla="*/ 149441545 w 101"/>
                <a:gd name="T9" fmla="*/ 159822494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21"/>
                <a:gd name="T17" fmla="*/ 101 w 101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21">
                  <a:moveTo>
                    <a:pt x="101" y="121"/>
                  </a:moveTo>
                  <a:lnTo>
                    <a:pt x="0" y="60"/>
                  </a:lnTo>
                  <a:lnTo>
                    <a:pt x="101" y="0"/>
                  </a:lnTo>
                  <a:lnTo>
                    <a:pt x="68" y="60"/>
                  </a:lnTo>
                  <a:lnTo>
                    <a:pt x="101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60" name="Group 1034"/>
            <p:cNvGrpSpPr>
              <a:grpSpLocks/>
            </p:cNvGrpSpPr>
            <p:nvPr/>
          </p:nvGrpSpPr>
          <p:grpSpPr bwMode="auto">
            <a:xfrm>
              <a:off x="5797034" y="3532327"/>
              <a:ext cx="82715" cy="47121"/>
              <a:chOff x="2310" y="3750"/>
              <a:chExt cx="68" cy="41"/>
            </a:xfrm>
          </p:grpSpPr>
          <p:sp>
            <p:nvSpPr>
              <p:cNvPr id="22064" name="Freeform 1032"/>
              <p:cNvSpPr>
                <a:spLocks/>
              </p:cNvSpPr>
              <p:nvPr/>
            </p:nvSpPr>
            <p:spPr bwMode="auto">
              <a:xfrm>
                <a:off x="2310" y="3750"/>
                <a:ext cx="68" cy="41"/>
              </a:xfrm>
              <a:custGeom>
                <a:avLst/>
                <a:gdLst>
                  <a:gd name="T0" fmla="*/ 68 w 68"/>
                  <a:gd name="T1" fmla="*/ 21 h 41"/>
                  <a:gd name="T2" fmla="*/ 57 w 68"/>
                  <a:gd name="T3" fmla="*/ 7 h 41"/>
                  <a:gd name="T4" fmla="*/ 34 w 68"/>
                  <a:gd name="T5" fmla="*/ 0 h 41"/>
                  <a:gd name="T6" fmla="*/ 10 w 68"/>
                  <a:gd name="T7" fmla="*/ 7 h 41"/>
                  <a:gd name="T8" fmla="*/ 0 w 68"/>
                  <a:gd name="T9" fmla="*/ 21 h 41"/>
                  <a:gd name="T10" fmla="*/ 10 w 68"/>
                  <a:gd name="T11" fmla="*/ 35 h 41"/>
                  <a:gd name="T12" fmla="*/ 34 w 68"/>
                  <a:gd name="T13" fmla="*/ 41 h 41"/>
                  <a:gd name="T14" fmla="*/ 57 w 68"/>
                  <a:gd name="T15" fmla="*/ 35 h 41"/>
                  <a:gd name="T16" fmla="*/ 68 w 68"/>
                  <a:gd name="T17" fmla="*/ 21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41"/>
                  <a:gd name="T29" fmla="*/ 68 w 6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41">
                    <a:moveTo>
                      <a:pt x="68" y="21"/>
                    </a:moveTo>
                    <a:lnTo>
                      <a:pt x="57" y="7"/>
                    </a:lnTo>
                    <a:lnTo>
                      <a:pt x="34" y="0"/>
                    </a:lnTo>
                    <a:lnTo>
                      <a:pt x="10" y="7"/>
                    </a:lnTo>
                    <a:lnTo>
                      <a:pt x="0" y="21"/>
                    </a:lnTo>
                    <a:lnTo>
                      <a:pt x="10" y="35"/>
                    </a:lnTo>
                    <a:lnTo>
                      <a:pt x="34" y="41"/>
                    </a:lnTo>
                    <a:lnTo>
                      <a:pt x="57" y="35"/>
                    </a:lnTo>
                    <a:lnTo>
                      <a:pt x="68" y="2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5" name="Freeform 1033"/>
              <p:cNvSpPr>
                <a:spLocks/>
              </p:cNvSpPr>
              <p:nvPr/>
            </p:nvSpPr>
            <p:spPr bwMode="auto">
              <a:xfrm>
                <a:off x="2310" y="3750"/>
                <a:ext cx="68" cy="41"/>
              </a:xfrm>
              <a:custGeom>
                <a:avLst/>
                <a:gdLst>
                  <a:gd name="T0" fmla="*/ 68 w 68"/>
                  <a:gd name="T1" fmla="*/ 21 h 41"/>
                  <a:gd name="T2" fmla="*/ 57 w 68"/>
                  <a:gd name="T3" fmla="*/ 7 h 41"/>
                  <a:gd name="T4" fmla="*/ 34 w 68"/>
                  <a:gd name="T5" fmla="*/ 0 h 41"/>
                  <a:gd name="T6" fmla="*/ 10 w 68"/>
                  <a:gd name="T7" fmla="*/ 7 h 41"/>
                  <a:gd name="T8" fmla="*/ 0 w 68"/>
                  <a:gd name="T9" fmla="*/ 21 h 41"/>
                  <a:gd name="T10" fmla="*/ 10 w 68"/>
                  <a:gd name="T11" fmla="*/ 35 h 41"/>
                  <a:gd name="T12" fmla="*/ 34 w 68"/>
                  <a:gd name="T13" fmla="*/ 41 h 41"/>
                  <a:gd name="T14" fmla="*/ 57 w 68"/>
                  <a:gd name="T15" fmla="*/ 35 h 41"/>
                  <a:gd name="T16" fmla="*/ 68 w 68"/>
                  <a:gd name="T17" fmla="*/ 21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41"/>
                  <a:gd name="T29" fmla="*/ 68 w 6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41">
                    <a:moveTo>
                      <a:pt x="68" y="21"/>
                    </a:moveTo>
                    <a:lnTo>
                      <a:pt x="57" y="7"/>
                    </a:lnTo>
                    <a:lnTo>
                      <a:pt x="34" y="0"/>
                    </a:lnTo>
                    <a:lnTo>
                      <a:pt x="10" y="7"/>
                    </a:lnTo>
                    <a:lnTo>
                      <a:pt x="0" y="21"/>
                    </a:lnTo>
                    <a:lnTo>
                      <a:pt x="10" y="35"/>
                    </a:lnTo>
                    <a:lnTo>
                      <a:pt x="34" y="41"/>
                    </a:lnTo>
                    <a:lnTo>
                      <a:pt x="57" y="35"/>
                    </a:lnTo>
                    <a:lnTo>
                      <a:pt x="68" y="2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61" name="Group 1037"/>
            <p:cNvGrpSpPr>
              <a:grpSpLocks/>
            </p:cNvGrpSpPr>
            <p:nvPr/>
          </p:nvGrpSpPr>
          <p:grpSpPr bwMode="auto">
            <a:xfrm>
              <a:off x="5956382" y="3508193"/>
              <a:ext cx="127722" cy="55165"/>
              <a:chOff x="2441" y="3729"/>
              <a:chExt cx="105" cy="48"/>
            </a:xfrm>
          </p:grpSpPr>
          <p:sp>
            <p:nvSpPr>
              <p:cNvPr id="22062" name="Freeform 1035"/>
              <p:cNvSpPr>
                <a:spLocks/>
              </p:cNvSpPr>
              <p:nvPr/>
            </p:nvSpPr>
            <p:spPr bwMode="auto">
              <a:xfrm>
                <a:off x="2441" y="3729"/>
                <a:ext cx="105" cy="48"/>
              </a:xfrm>
              <a:custGeom>
                <a:avLst/>
                <a:gdLst>
                  <a:gd name="T0" fmla="*/ 105 w 105"/>
                  <a:gd name="T1" fmla="*/ 24 h 48"/>
                  <a:gd name="T2" fmla="*/ 89 w 105"/>
                  <a:gd name="T3" fmla="*/ 7 h 48"/>
                  <a:gd name="T4" fmla="*/ 53 w 105"/>
                  <a:gd name="T5" fmla="*/ 0 h 48"/>
                  <a:gd name="T6" fmla="*/ 15 w 105"/>
                  <a:gd name="T7" fmla="*/ 7 h 48"/>
                  <a:gd name="T8" fmla="*/ 0 w 105"/>
                  <a:gd name="T9" fmla="*/ 24 h 48"/>
                  <a:gd name="T10" fmla="*/ 15 w 105"/>
                  <a:gd name="T11" fmla="*/ 40 h 48"/>
                  <a:gd name="T12" fmla="*/ 53 w 105"/>
                  <a:gd name="T13" fmla="*/ 48 h 48"/>
                  <a:gd name="T14" fmla="*/ 89 w 105"/>
                  <a:gd name="T15" fmla="*/ 40 h 48"/>
                  <a:gd name="T16" fmla="*/ 105 w 105"/>
                  <a:gd name="T17" fmla="*/ 2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"/>
                  <a:gd name="T28" fmla="*/ 0 h 48"/>
                  <a:gd name="T29" fmla="*/ 105 w 105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" h="48">
                    <a:moveTo>
                      <a:pt x="105" y="24"/>
                    </a:moveTo>
                    <a:lnTo>
                      <a:pt x="89" y="7"/>
                    </a:lnTo>
                    <a:lnTo>
                      <a:pt x="53" y="0"/>
                    </a:lnTo>
                    <a:lnTo>
                      <a:pt x="15" y="7"/>
                    </a:lnTo>
                    <a:lnTo>
                      <a:pt x="0" y="24"/>
                    </a:lnTo>
                    <a:lnTo>
                      <a:pt x="15" y="40"/>
                    </a:lnTo>
                    <a:lnTo>
                      <a:pt x="53" y="48"/>
                    </a:lnTo>
                    <a:lnTo>
                      <a:pt x="89" y="40"/>
                    </a:lnTo>
                    <a:lnTo>
                      <a:pt x="105" y="2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3" name="Freeform 1036"/>
              <p:cNvSpPr>
                <a:spLocks/>
              </p:cNvSpPr>
              <p:nvPr/>
            </p:nvSpPr>
            <p:spPr bwMode="auto">
              <a:xfrm>
                <a:off x="2441" y="3729"/>
                <a:ext cx="105" cy="48"/>
              </a:xfrm>
              <a:custGeom>
                <a:avLst/>
                <a:gdLst>
                  <a:gd name="T0" fmla="*/ 105 w 105"/>
                  <a:gd name="T1" fmla="*/ 24 h 48"/>
                  <a:gd name="T2" fmla="*/ 89 w 105"/>
                  <a:gd name="T3" fmla="*/ 7 h 48"/>
                  <a:gd name="T4" fmla="*/ 53 w 105"/>
                  <a:gd name="T5" fmla="*/ 0 h 48"/>
                  <a:gd name="T6" fmla="*/ 15 w 105"/>
                  <a:gd name="T7" fmla="*/ 7 h 48"/>
                  <a:gd name="T8" fmla="*/ 0 w 105"/>
                  <a:gd name="T9" fmla="*/ 24 h 48"/>
                  <a:gd name="T10" fmla="*/ 15 w 105"/>
                  <a:gd name="T11" fmla="*/ 40 h 48"/>
                  <a:gd name="T12" fmla="*/ 53 w 105"/>
                  <a:gd name="T13" fmla="*/ 48 h 48"/>
                  <a:gd name="T14" fmla="*/ 89 w 105"/>
                  <a:gd name="T15" fmla="*/ 40 h 48"/>
                  <a:gd name="T16" fmla="*/ 105 w 105"/>
                  <a:gd name="T17" fmla="*/ 2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"/>
                  <a:gd name="T28" fmla="*/ 0 h 48"/>
                  <a:gd name="T29" fmla="*/ 105 w 105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" h="48">
                    <a:moveTo>
                      <a:pt x="105" y="24"/>
                    </a:moveTo>
                    <a:lnTo>
                      <a:pt x="89" y="7"/>
                    </a:lnTo>
                    <a:lnTo>
                      <a:pt x="53" y="0"/>
                    </a:lnTo>
                    <a:lnTo>
                      <a:pt x="15" y="7"/>
                    </a:lnTo>
                    <a:lnTo>
                      <a:pt x="0" y="24"/>
                    </a:lnTo>
                    <a:lnTo>
                      <a:pt x="15" y="40"/>
                    </a:lnTo>
                    <a:lnTo>
                      <a:pt x="53" y="48"/>
                    </a:lnTo>
                    <a:lnTo>
                      <a:pt x="89" y="40"/>
                    </a:lnTo>
                    <a:lnTo>
                      <a:pt x="105" y="2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62" name="Group 1040"/>
            <p:cNvGrpSpPr>
              <a:grpSpLocks/>
            </p:cNvGrpSpPr>
            <p:nvPr/>
          </p:nvGrpSpPr>
          <p:grpSpPr bwMode="auto">
            <a:xfrm>
              <a:off x="6109648" y="3510491"/>
              <a:ext cx="116774" cy="37927"/>
              <a:chOff x="2567" y="3731"/>
              <a:chExt cx="96" cy="33"/>
            </a:xfrm>
          </p:grpSpPr>
          <p:sp>
            <p:nvSpPr>
              <p:cNvPr id="22060" name="Freeform 1038"/>
              <p:cNvSpPr>
                <a:spLocks/>
              </p:cNvSpPr>
              <p:nvPr/>
            </p:nvSpPr>
            <p:spPr bwMode="auto">
              <a:xfrm>
                <a:off x="2567" y="3731"/>
                <a:ext cx="96" cy="33"/>
              </a:xfrm>
              <a:custGeom>
                <a:avLst/>
                <a:gdLst>
                  <a:gd name="T0" fmla="*/ 96 w 96"/>
                  <a:gd name="T1" fmla="*/ 16 h 33"/>
                  <a:gd name="T2" fmla="*/ 82 w 96"/>
                  <a:gd name="T3" fmla="*/ 5 h 33"/>
                  <a:gd name="T4" fmla="*/ 49 w 96"/>
                  <a:gd name="T5" fmla="*/ 0 h 33"/>
                  <a:gd name="T6" fmla="*/ 15 w 96"/>
                  <a:gd name="T7" fmla="*/ 5 h 33"/>
                  <a:gd name="T8" fmla="*/ 0 w 96"/>
                  <a:gd name="T9" fmla="*/ 16 h 33"/>
                  <a:gd name="T10" fmla="*/ 15 w 96"/>
                  <a:gd name="T11" fmla="*/ 29 h 33"/>
                  <a:gd name="T12" fmla="*/ 49 w 96"/>
                  <a:gd name="T13" fmla="*/ 33 h 33"/>
                  <a:gd name="T14" fmla="*/ 82 w 96"/>
                  <a:gd name="T15" fmla="*/ 29 h 33"/>
                  <a:gd name="T16" fmla="*/ 96 w 96"/>
                  <a:gd name="T17" fmla="*/ 16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33"/>
                  <a:gd name="T29" fmla="*/ 96 w 96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33">
                    <a:moveTo>
                      <a:pt x="96" y="16"/>
                    </a:moveTo>
                    <a:lnTo>
                      <a:pt x="82" y="5"/>
                    </a:lnTo>
                    <a:lnTo>
                      <a:pt x="49" y="0"/>
                    </a:lnTo>
                    <a:lnTo>
                      <a:pt x="15" y="5"/>
                    </a:lnTo>
                    <a:lnTo>
                      <a:pt x="0" y="16"/>
                    </a:lnTo>
                    <a:lnTo>
                      <a:pt x="15" y="29"/>
                    </a:lnTo>
                    <a:lnTo>
                      <a:pt x="49" y="33"/>
                    </a:lnTo>
                    <a:lnTo>
                      <a:pt x="82" y="29"/>
                    </a:lnTo>
                    <a:lnTo>
                      <a:pt x="96" y="1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1" name="Freeform 1039"/>
              <p:cNvSpPr>
                <a:spLocks/>
              </p:cNvSpPr>
              <p:nvPr/>
            </p:nvSpPr>
            <p:spPr bwMode="auto">
              <a:xfrm>
                <a:off x="2567" y="3731"/>
                <a:ext cx="96" cy="33"/>
              </a:xfrm>
              <a:custGeom>
                <a:avLst/>
                <a:gdLst>
                  <a:gd name="T0" fmla="*/ 96 w 96"/>
                  <a:gd name="T1" fmla="*/ 16 h 33"/>
                  <a:gd name="T2" fmla="*/ 82 w 96"/>
                  <a:gd name="T3" fmla="*/ 5 h 33"/>
                  <a:gd name="T4" fmla="*/ 49 w 96"/>
                  <a:gd name="T5" fmla="*/ 0 h 33"/>
                  <a:gd name="T6" fmla="*/ 15 w 96"/>
                  <a:gd name="T7" fmla="*/ 5 h 33"/>
                  <a:gd name="T8" fmla="*/ 0 w 96"/>
                  <a:gd name="T9" fmla="*/ 16 h 33"/>
                  <a:gd name="T10" fmla="*/ 15 w 96"/>
                  <a:gd name="T11" fmla="*/ 29 h 33"/>
                  <a:gd name="T12" fmla="*/ 49 w 96"/>
                  <a:gd name="T13" fmla="*/ 33 h 33"/>
                  <a:gd name="T14" fmla="*/ 82 w 96"/>
                  <a:gd name="T15" fmla="*/ 29 h 33"/>
                  <a:gd name="T16" fmla="*/ 96 w 96"/>
                  <a:gd name="T17" fmla="*/ 16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33"/>
                  <a:gd name="T29" fmla="*/ 96 w 96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33">
                    <a:moveTo>
                      <a:pt x="96" y="16"/>
                    </a:moveTo>
                    <a:lnTo>
                      <a:pt x="82" y="5"/>
                    </a:lnTo>
                    <a:lnTo>
                      <a:pt x="49" y="0"/>
                    </a:lnTo>
                    <a:lnTo>
                      <a:pt x="15" y="5"/>
                    </a:lnTo>
                    <a:lnTo>
                      <a:pt x="0" y="16"/>
                    </a:lnTo>
                    <a:lnTo>
                      <a:pt x="15" y="29"/>
                    </a:lnTo>
                    <a:lnTo>
                      <a:pt x="49" y="33"/>
                    </a:lnTo>
                    <a:lnTo>
                      <a:pt x="82" y="29"/>
                    </a:lnTo>
                    <a:lnTo>
                      <a:pt x="96" y="16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63" name="Group 1043"/>
            <p:cNvGrpSpPr>
              <a:grpSpLocks/>
            </p:cNvGrpSpPr>
            <p:nvPr/>
          </p:nvGrpSpPr>
          <p:grpSpPr bwMode="auto">
            <a:xfrm>
              <a:off x="5720402" y="3498998"/>
              <a:ext cx="92446" cy="41374"/>
              <a:chOff x="2247" y="3721"/>
              <a:chExt cx="76" cy="36"/>
            </a:xfrm>
          </p:grpSpPr>
          <p:sp>
            <p:nvSpPr>
              <p:cNvPr id="22058" name="Freeform 1041"/>
              <p:cNvSpPr>
                <a:spLocks/>
              </p:cNvSpPr>
              <p:nvPr/>
            </p:nvSpPr>
            <p:spPr bwMode="auto">
              <a:xfrm>
                <a:off x="2247" y="3721"/>
                <a:ext cx="76" cy="36"/>
              </a:xfrm>
              <a:custGeom>
                <a:avLst/>
                <a:gdLst>
                  <a:gd name="T0" fmla="*/ 76 w 76"/>
                  <a:gd name="T1" fmla="*/ 17 h 36"/>
                  <a:gd name="T2" fmla="*/ 64 w 76"/>
                  <a:gd name="T3" fmla="*/ 5 h 36"/>
                  <a:gd name="T4" fmla="*/ 38 w 76"/>
                  <a:gd name="T5" fmla="*/ 0 h 36"/>
                  <a:gd name="T6" fmla="*/ 11 w 76"/>
                  <a:gd name="T7" fmla="*/ 5 h 36"/>
                  <a:gd name="T8" fmla="*/ 0 w 76"/>
                  <a:gd name="T9" fmla="*/ 17 h 36"/>
                  <a:gd name="T10" fmla="*/ 11 w 76"/>
                  <a:gd name="T11" fmla="*/ 30 h 36"/>
                  <a:gd name="T12" fmla="*/ 38 w 76"/>
                  <a:gd name="T13" fmla="*/ 36 h 36"/>
                  <a:gd name="T14" fmla="*/ 64 w 76"/>
                  <a:gd name="T15" fmla="*/ 30 h 36"/>
                  <a:gd name="T16" fmla="*/ 76 w 76"/>
                  <a:gd name="T17" fmla="*/ 1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36"/>
                  <a:gd name="T29" fmla="*/ 76 w 76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36">
                    <a:moveTo>
                      <a:pt x="76" y="17"/>
                    </a:moveTo>
                    <a:lnTo>
                      <a:pt x="64" y="5"/>
                    </a:lnTo>
                    <a:lnTo>
                      <a:pt x="38" y="0"/>
                    </a:lnTo>
                    <a:lnTo>
                      <a:pt x="11" y="5"/>
                    </a:lnTo>
                    <a:lnTo>
                      <a:pt x="0" y="17"/>
                    </a:lnTo>
                    <a:lnTo>
                      <a:pt x="11" y="30"/>
                    </a:lnTo>
                    <a:lnTo>
                      <a:pt x="38" y="36"/>
                    </a:lnTo>
                    <a:lnTo>
                      <a:pt x="64" y="30"/>
                    </a:lnTo>
                    <a:lnTo>
                      <a:pt x="76" y="1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9" name="Freeform 1042"/>
              <p:cNvSpPr>
                <a:spLocks/>
              </p:cNvSpPr>
              <p:nvPr/>
            </p:nvSpPr>
            <p:spPr bwMode="auto">
              <a:xfrm>
                <a:off x="2247" y="3721"/>
                <a:ext cx="76" cy="36"/>
              </a:xfrm>
              <a:custGeom>
                <a:avLst/>
                <a:gdLst>
                  <a:gd name="T0" fmla="*/ 76 w 76"/>
                  <a:gd name="T1" fmla="*/ 17 h 36"/>
                  <a:gd name="T2" fmla="*/ 64 w 76"/>
                  <a:gd name="T3" fmla="*/ 5 h 36"/>
                  <a:gd name="T4" fmla="*/ 38 w 76"/>
                  <a:gd name="T5" fmla="*/ 0 h 36"/>
                  <a:gd name="T6" fmla="*/ 11 w 76"/>
                  <a:gd name="T7" fmla="*/ 5 h 36"/>
                  <a:gd name="T8" fmla="*/ 0 w 76"/>
                  <a:gd name="T9" fmla="*/ 17 h 36"/>
                  <a:gd name="T10" fmla="*/ 11 w 76"/>
                  <a:gd name="T11" fmla="*/ 30 h 36"/>
                  <a:gd name="T12" fmla="*/ 38 w 76"/>
                  <a:gd name="T13" fmla="*/ 36 h 36"/>
                  <a:gd name="T14" fmla="*/ 64 w 76"/>
                  <a:gd name="T15" fmla="*/ 30 h 36"/>
                  <a:gd name="T16" fmla="*/ 76 w 76"/>
                  <a:gd name="T17" fmla="*/ 1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36"/>
                  <a:gd name="T29" fmla="*/ 76 w 76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36">
                    <a:moveTo>
                      <a:pt x="76" y="17"/>
                    </a:moveTo>
                    <a:lnTo>
                      <a:pt x="64" y="5"/>
                    </a:lnTo>
                    <a:lnTo>
                      <a:pt x="38" y="0"/>
                    </a:lnTo>
                    <a:lnTo>
                      <a:pt x="11" y="5"/>
                    </a:lnTo>
                    <a:lnTo>
                      <a:pt x="0" y="17"/>
                    </a:lnTo>
                    <a:lnTo>
                      <a:pt x="11" y="30"/>
                    </a:lnTo>
                    <a:lnTo>
                      <a:pt x="38" y="36"/>
                    </a:lnTo>
                    <a:lnTo>
                      <a:pt x="64" y="30"/>
                    </a:lnTo>
                    <a:lnTo>
                      <a:pt x="76" y="17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64" name="Group 1046"/>
            <p:cNvGrpSpPr>
              <a:grpSpLocks/>
            </p:cNvGrpSpPr>
            <p:nvPr/>
          </p:nvGrpSpPr>
          <p:grpSpPr bwMode="auto">
            <a:xfrm>
              <a:off x="5936920" y="3571403"/>
              <a:ext cx="79066" cy="42524"/>
              <a:chOff x="2425" y="3784"/>
              <a:chExt cx="65" cy="37"/>
            </a:xfrm>
          </p:grpSpPr>
          <p:sp>
            <p:nvSpPr>
              <p:cNvPr id="22056" name="Freeform 1044"/>
              <p:cNvSpPr>
                <a:spLocks/>
              </p:cNvSpPr>
              <p:nvPr/>
            </p:nvSpPr>
            <p:spPr bwMode="auto">
              <a:xfrm>
                <a:off x="2425" y="3784"/>
                <a:ext cx="65" cy="37"/>
              </a:xfrm>
              <a:custGeom>
                <a:avLst/>
                <a:gdLst>
                  <a:gd name="T0" fmla="*/ 65 w 65"/>
                  <a:gd name="T1" fmla="*/ 19 h 37"/>
                  <a:gd name="T2" fmla="*/ 55 w 65"/>
                  <a:gd name="T3" fmla="*/ 6 h 37"/>
                  <a:gd name="T4" fmla="*/ 32 w 65"/>
                  <a:gd name="T5" fmla="*/ 0 h 37"/>
                  <a:gd name="T6" fmla="*/ 10 w 65"/>
                  <a:gd name="T7" fmla="*/ 6 h 37"/>
                  <a:gd name="T8" fmla="*/ 0 w 65"/>
                  <a:gd name="T9" fmla="*/ 19 h 37"/>
                  <a:gd name="T10" fmla="*/ 10 w 65"/>
                  <a:gd name="T11" fmla="*/ 32 h 37"/>
                  <a:gd name="T12" fmla="*/ 32 w 65"/>
                  <a:gd name="T13" fmla="*/ 37 h 37"/>
                  <a:gd name="T14" fmla="*/ 55 w 65"/>
                  <a:gd name="T15" fmla="*/ 32 h 37"/>
                  <a:gd name="T16" fmla="*/ 65 w 65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37"/>
                  <a:gd name="T29" fmla="*/ 65 w 65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37">
                    <a:moveTo>
                      <a:pt x="65" y="19"/>
                    </a:moveTo>
                    <a:lnTo>
                      <a:pt x="55" y="6"/>
                    </a:lnTo>
                    <a:lnTo>
                      <a:pt x="32" y="0"/>
                    </a:lnTo>
                    <a:lnTo>
                      <a:pt x="10" y="6"/>
                    </a:lnTo>
                    <a:lnTo>
                      <a:pt x="0" y="19"/>
                    </a:lnTo>
                    <a:lnTo>
                      <a:pt x="10" y="32"/>
                    </a:lnTo>
                    <a:lnTo>
                      <a:pt x="32" y="37"/>
                    </a:lnTo>
                    <a:lnTo>
                      <a:pt x="55" y="32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7" name="Freeform 1045"/>
              <p:cNvSpPr>
                <a:spLocks/>
              </p:cNvSpPr>
              <p:nvPr/>
            </p:nvSpPr>
            <p:spPr bwMode="auto">
              <a:xfrm>
                <a:off x="2425" y="3784"/>
                <a:ext cx="65" cy="37"/>
              </a:xfrm>
              <a:custGeom>
                <a:avLst/>
                <a:gdLst>
                  <a:gd name="T0" fmla="*/ 65 w 65"/>
                  <a:gd name="T1" fmla="*/ 19 h 37"/>
                  <a:gd name="T2" fmla="*/ 55 w 65"/>
                  <a:gd name="T3" fmla="*/ 6 h 37"/>
                  <a:gd name="T4" fmla="*/ 32 w 65"/>
                  <a:gd name="T5" fmla="*/ 0 h 37"/>
                  <a:gd name="T6" fmla="*/ 10 w 65"/>
                  <a:gd name="T7" fmla="*/ 6 h 37"/>
                  <a:gd name="T8" fmla="*/ 0 w 65"/>
                  <a:gd name="T9" fmla="*/ 19 h 37"/>
                  <a:gd name="T10" fmla="*/ 10 w 65"/>
                  <a:gd name="T11" fmla="*/ 32 h 37"/>
                  <a:gd name="T12" fmla="*/ 32 w 65"/>
                  <a:gd name="T13" fmla="*/ 37 h 37"/>
                  <a:gd name="T14" fmla="*/ 55 w 65"/>
                  <a:gd name="T15" fmla="*/ 32 h 37"/>
                  <a:gd name="T16" fmla="*/ 65 w 65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37"/>
                  <a:gd name="T29" fmla="*/ 65 w 65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37">
                    <a:moveTo>
                      <a:pt x="65" y="19"/>
                    </a:moveTo>
                    <a:lnTo>
                      <a:pt x="55" y="6"/>
                    </a:lnTo>
                    <a:lnTo>
                      <a:pt x="32" y="0"/>
                    </a:lnTo>
                    <a:lnTo>
                      <a:pt x="10" y="6"/>
                    </a:lnTo>
                    <a:lnTo>
                      <a:pt x="0" y="19"/>
                    </a:lnTo>
                    <a:lnTo>
                      <a:pt x="10" y="32"/>
                    </a:lnTo>
                    <a:lnTo>
                      <a:pt x="32" y="37"/>
                    </a:lnTo>
                    <a:lnTo>
                      <a:pt x="55" y="32"/>
                    </a:lnTo>
                    <a:lnTo>
                      <a:pt x="65" y="19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65" name="Group 1049"/>
            <p:cNvGrpSpPr>
              <a:grpSpLocks/>
            </p:cNvGrpSpPr>
            <p:nvPr/>
          </p:nvGrpSpPr>
          <p:grpSpPr bwMode="auto">
            <a:xfrm>
              <a:off x="6101133" y="3563358"/>
              <a:ext cx="133804" cy="42524"/>
              <a:chOff x="2560" y="3777"/>
              <a:chExt cx="110" cy="37"/>
            </a:xfrm>
          </p:grpSpPr>
          <p:sp>
            <p:nvSpPr>
              <p:cNvPr id="22054" name="Freeform 1047"/>
              <p:cNvSpPr>
                <a:spLocks/>
              </p:cNvSpPr>
              <p:nvPr/>
            </p:nvSpPr>
            <p:spPr bwMode="auto">
              <a:xfrm>
                <a:off x="2560" y="3777"/>
                <a:ext cx="110" cy="37"/>
              </a:xfrm>
              <a:custGeom>
                <a:avLst/>
                <a:gdLst>
                  <a:gd name="T0" fmla="*/ 110 w 110"/>
                  <a:gd name="T1" fmla="*/ 19 h 37"/>
                  <a:gd name="T2" fmla="*/ 94 w 110"/>
                  <a:gd name="T3" fmla="*/ 5 h 37"/>
                  <a:gd name="T4" fmla="*/ 56 w 110"/>
                  <a:gd name="T5" fmla="*/ 0 h 37"/>
                  <a:gd name="T6" fmla="*/ 16 w 110"/>
                  <a:gd name="T7" fmla="*/ 5 h 37"/>
                  <a:gd name="T8" fmla="*/ 0 w 110"/>
                  <a:gd name="T9" fmla="*/ 19 h 37"/>
                  <a:gd name="T10" fmla="*/ 16 w 110"/>
                  <a:gd name="T11" fmla="*/ 31 h 37"/>
                  <a:gd name="T12" fmla="*/ 56 w 110"/>
                  <a:gd name="T13" fmla="*/ 37 h 37"/>
                  <a:gd name="T14" fmla="*/ 94 w 110"/>
                  <a:gd name="T15" fmla="*/ 31 h 37"/>
                  <a:gd name="T16" fmla="*/ 110 w 110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37"/>
                  <a:gd name="T29" fmla="*/ 110 w 110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37">
                    <a:moveTo>
                      <a:pt x="110" y="19"/>
                    </a:moveTo>
                    <a:lnTo>
                      <a:pt x="94" y="5"/>
                    </a:lnTo>
                    <a:lnTo>
                      <a:pt x="56" y="0"/>
                    </a:lnTo>
                    <a:lnTo>
                      <a:pt x="16" y="5"/>
                    </a:lnTo>
                    <a:lnTo>
                      <a:pt x="0" y="19"/>
                    </a:lnTo>
                    <a:lnTo>
                      <a:pt x="16" y="31"/>
                    </a:lnTo>
                    <a:lnTo>
                      <a:pt x="56" y="37"/>
                    </a:lnTo>
                    <a:lnTo>
                      <a:pt x="94" y="31"/>
                    </a:lnTo>
                    <a:lnTo>
                      <a:pt x="110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5" name="Freeform 1048"/>
              <p:cNvSpPr>
                <a:spLocks/>
              </p:cNvSpPr>
              <p:nvPr/>
            </p:nvSpPr>
            <p:spPr bwMode="auto">
              <a:xfrm>
                <a:off x="2560" y="3777"/>
                <a:ext cx="110" cy="37"/>
              </a:xfrm>
              <a:custGeom>
                <a:avLst/>
                <a:gdLst>
                  <a:gd name="T0" fmla="*/ 110 w 110"/>
                  <a:gd name="T1" fmla="*/ 19 h 37"/>
                  <a:gd name="T2" fmla="*/ 94 w 110"/>
                  <a:gd name="T3" fmla="*/ 5 h 37"/>
                  <a:gd name="T4" fmla="*/ 56 w 110"/>
                  <a:gd name="T5" fmla="*/ 0 h 37"/>
                  <a:gd name="T6" fmla="*/ 16 w 110"/>
                  <a:gd name="T7" fmla="*/ 5 h 37"/>
                  <a:gd name="T8" fmla="*/ 0 w 110"/>
                  <a:gd name="T9" fmla="*/ 19 h 37"/>
                  <a:gd name="T10" fmla="*/ 16 w 110"/>
                  <a:gd name="T11" fmla="*/ 31 h 37"/>
                  <a:gd name="T12" fmla="*/ 56 w 110"/>
                  <a:gd name="T13" fmla="*/ 37 h 37"/>
                  <a:gd name="T14" fmla="*/ 94 w 110"/>
                  <a:gd name="T15" fmla="*/ 31 h 37"/>
                  <a:gd name="T16" fmla="*/ 110 w 110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37"/>
                  <a:gd name="T29" fmla="*/ 110 w 110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37">
                    <a:moveTo>
                      <a:pt x="110" y="19"/>
                    </a:moveTo>
                    <a:lnTo>
                      <a:pt x="94" y="5"/>
                    </a:lnTo>
                    <a:lnTo>
                      <a:pt x="56" y="0"/>
                    </a:lnTo>
                    <a:lnTo>
                      <a:pt x="16" y="5"/>
                    </a:lnTo>
                    <a:lnTo>
                      <a:pt x="0" y="19"/>
                    </a:lnTo>
                    <a:lnTo>
                      <a:pt x="16" y="31"/>
                    </a:lnTo>
                    <a:lnTo>
                      <a:pt x="56" y="37"/>
                    </a:lnTo>
                    <a:lnTo>
                      <a:pt x="94" y="31"/>
                    </a:lnTo>
                    <a:lnTo>
                      <a:pt x="110" y="19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66" name="Group 1052"/>
            <p:cNvGrpSpPr>
              <a:grpSpLocks/>
            </p:cNvGrpSpPr>
            <p:nvPr/>
          </p:nvGrpSpPr>
          <p:grpSpPr bwMode="auto">
            <a:xfrm>
              <a:off x="5693641" y="3553014"/>
              <a:ext cx="96096" cy="54017"/>
              <a:chOff x="2225" y="3768"/>
              <a:chExt cx="79" cy="47"/>
            </a:xfrm>
          </p:grpSpPr>
          <p:sp>
            <p:nvSpPr>
              <p:cNvPr id="22052" name="Freeform 1050"/>
              <p:cNvSpPr>
                <a:spLocks/>
              </p:cNvSpPr>
              <p:nvPr/>
            </p:nvSpPr>
            <p:spPr bwMode="auto">
              <a:xfrm>
                <a:off x="2225" y="3768"/>
                <a:ext cx="79" cy="47"/>
              </a:xfrm>
              <a:custGeom>
                <a:avLst/>
                <a:gdLst>
                  <a:gd name="T0" fmla="*/ 79 w 79"/>
                  <a:gd name="T1" fmla="*/ 24 h 47"/>
                  <a:gd name="T2" fmla="*/ 67 w 79"/>
                  <a:gd name="T3" fmla="*/ 7 h 47"/>
                  <a:gd name="T4" fmla="*/ 39 w 79"/>
                  <a:gd name="T5" fmla="*/ 0 h 47"/>
                  <a:gd name="T6" fmla="*/ 11 w 79"/>
                  <a:gd name="T7" fmla="*/ 7 h 47"/>
                  <a:gd name="T8" fmla="*/ 0 w 79"/>
                  <a:gd name="T9" fmla="*/ 24 h 47"/>
                  <a:gd name="T10" fmla="*/ 11 w 79"/>
                  <a:gd name="T11" fmla="*/ 40 h 47"/>
                  <a:gd name="T12" fmla="*/ 39 w 79"/>
                  <a:gd name="T13" fmla="*/ 47 h 47"/>
                  <a:gd name="T14" fmla="*/ 67 w 79"/>
                  <a:gd name="T15" fmla="*/ 40 h 47"/>
                  <a:gd name="T16" fmla="*/ 79 w 79"/>
                  <a:gd name="T17" fmla="*/ 24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"/>
                  <a:gd name="T28" fmla="*/ 0 h 47"/>
                  <a:gd name="T29" fmla="*/ 79 w 79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" h="47">
                    <a:moveTo>
                      <a:pt x="79" y="24"/>
                    </a:moveTo>
                    <a:lnTo>
                      <a:pt x="67" y="7"/>
                    </a:lnTo>
                    <a:lnTo>
                      <a:pt x="39" y="0"/>
                    </a:lnTo>
                    <a:lnTo>
                      <a:pt x="11" y="7"/>
                    </a:lnTo>
                    <a:lnTo>
                      <a:pt x="0" y="24"/>
                    </a:lnTo>
                    <a:lnTo>
                      <a:pt x="11" y="40"/>
                    </a:lnTo>
                    <a:lnTo>
                      <a:pt x="39" y="47"/>
                    </a:lnTo>
                    <a:lnTo>
                      <a:pt x="67" y="40"/>
                    </a:lnTo>
                    <a:lnTo>
                      <a:pt x="79" y="2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3" name="Freeform 1051"/>
              <p:cNvSpPr>
                <a:spLocks/>
              </p:cNvSpPr>
              <p:nvPr/>
            </p:nvSpPr>
            <p:spPr bwMode="auto">
              <a:xfrm>
                <a:off x="2225" y="3768"/>
                <a:ext cx="79" cy="47"/>
              </a:xfrm>
              <a:custGeom>
                <a:avLst/>
                <a:gdLst>
                  <a:gd name="T0" fmla="*/ 79 w 79"/>
                  <a:gd name="T1" fmla="*/ 24 h 47"/>
                  <a:gd name="T2" fmla="*/ 67 w 79"/>
                  <a:gd name="T3" fmla="*/ 7 h 47"/>
                  <a:gd name="T4" fmla="*/ 39 w 79"/>
                  <a:gd name="T5" fmla="*/ 0 h 47"/>
                  <a:gd name="T6" fmla="*/ 11 w 79"/>
                  <a:gd name="T7" fmla="*/ 7 h 47"/>
                  <a:gd name="T8" fmla="*/ 0 w 79"/>
                  <a:gd name="T9" fmla="*/ 24 h 47"/>
                  <a:gd name="T10" fmla="*/ 11 w 79"/>
                  <a:gd name="T11" fmla="*/ 40 h 47"/>
                  <a:gd name="T12" fmla="*/ 39 w 79"/>
                  <a:gd name="T13" fmla="*/ 47 h 47"/>
                  <a:gd name="T14" fmla="*/ 67 w 79"/>
                  <a:gd name="T15" fmla="*/ 40 h 47"/>
                  <a:gd name="T16" fmla="*/ 79 w 79"/>
                  <a:gd name="T17" fmla="*/ 24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"/>
                  <a:gd name="T28" fmla="*/ 0 h 47"/>
                  <a:gd name="T29" fmla="*/ 79 w 79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" h="47">
                    <a:moveTo>
                      <a:pt x="79" y="24"/>
                    </a:moveTo>
                    <a:lnTo>
                      <a:pt x="67" y="7"/>
                    </a:lnTo>
                    <a:lnTo>
                      <a:pt x="39" y="0"/>
                    </a:lnTo>
                    <a:lnTo>
                      <a:pt x="11" y="7"/>
                    </a:lnTo>
                    <a:lnTo>
                      <a:pt x="0" y="24"/>
                    </a:lnTo>
                    <a:lnTo>
                      <a:pt x="11" y="40"/>
                    </a:lnTo>
                    <a:lnTo>
                      <a:pt x="39" y="47"/>
                    </a:lnTo>
                    <a:lnTo>
                      <a:pt x="67" y="40"/>
                    </a:lnTo>
                    <a:lnTo>
                      <a:pt x="79" y="2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67" name="Group 1055"/>
            <p:cNvGrpSpPr>
              <a:grpSpLocks/>
            </p:cNvGrpSpPr>
            <p:nvPr/>
          </p:nvGrpSpPr>
          <p:grpSpPr bwMode="auto">
            <a:xfrm>
              <a:off x="5876100" y="3588642"/>
              <a:ext cx="49873" cy="35628"/>
              <a:chOff x="2375" y="3799"/>
              <a:chExt cx="41" cy="31"/>
            </a:xfrm>
          </p:grpSpPr>
          <p:sp>
            <p:nvSpPr>
              <p:cNvPr id="22050" name="Freeform 1053"/>
              <p:cNvSpPr>
                <a:spLocks/>
              </p:cNvSpPr>
              <p:nvPr/>
            </p:nvSpPr>
            <p:spPr bwMode="auto">
              <a:xfrm>
                <a:off x="2375" y="3799"/>
                <a:ext cx="41" cy="31"/>
              </a:xfrm>
              <a:custGeom>
                <a:avLst/>
                <a:gdLst>
                  <a:gd name="T0" fmla="*/ 41 w 41"/>
                  <a:gd name="T1" fmla="*/ 15 h 31"/>
                  <a:gd name="T2" fmla="*/ 35 w 41"/>
                  <a:gd name="T3" fmla="*/ 4 h 31"/>
                  <a:gd name="T4" fmla="*/ 21 w 41"/>
                  <a:gd name="T5" fmla="*/ 0 h 31"/>
                  <a:gd name="T6" fmla="*/ 6 w 41"/>
                  <a:gd name="T7" fmla="*/ 4 h 31"/>
                  <a:gd name="T8" fmla="*/ 0 w 41"/>
                  <a:gd name="T9" fmla="*/ 15 h 31"/>
                  <a:gd name="T10" fmla="*/ 6 w 41"/>
                  <a:gd name="T11" fmla="*/ 26 h 31"/>
                  <a:gd name="T12" fmla="*/ 21 w 41"/>
                  <a:gd name="T13" fmla="*/ 31 h 31"/>
                  <a:gd name="T14" fmla="*/ 35 w 41"/>
                  <a:gd name="T15" fmla="*/ 26 h 31"/>
                  <a:gd name="T16" fmla="*/ 41 w 41"/>
                  <a:gd name="T17" fmla="*/ 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31"/>
                  <a:gd name="T29" fmla="*/ 41 w 4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31">
                    <a:moveTo>
                      <a:pt x="41" y="15"/>
                    </a:moveTo>
                    <a:lnTo>
                      <a:pt x="35" y="4"/>
                    </a:lnTo>
                    <a:lnTo>
                      <a:pt x="21" y="0"/>
                    </a:lnTo>
                    <a:lnTo>
                      <a:pt x="6" y="4"/>
                    </a:lnTo>
                    <a:lnTo>
                      <a:pt x="0" y="15"/>
                    </a:lnTo>
                    <a:lnTo>
                      <a:pt x="6" y="26"/>
                    </a:lnTo>
                    <a:lnTo>
                      <a:pt x="21" y="31"/>
                    </a:lnTo>
                    <a:lnTo>
                      <a:pt x="35" y="26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1" name="Freeform 1054"/>
              <p:cNvSpPr>
                <a:spLocks/>
              </p:cNvSpPr>
              <p:nvPr/>
            </p:nvSpPr>
            <p:spPr bwMode="auto">
              <a:xfrm>
                <a:off x="2375" y="3799"/>
                <a:ext cx="41" cy="31"/>
              </a:xfrm>
              <a:custGeom>
                <a:avLst/>
                <a:gdLst>
                  <a:gd name="T0" fmla="*/ 41 w 41"/>
                  <a:gd name="T1" fmla="*/ 15 h 31"/>
                  <a:gd name="T2" fmla="*/ 35 w 41"/>
                  <a:gd name="T3" fmla="*/ 4 h 31"/>
                  <a:gd name="T4" fmla="*/ 21 w 41"/>
                  <a:gd name="T5" fmla="*/ 0 h 31"/>
                  <a:gd name="T6" fmla="*/ 6 w 41"/>
                  <a:gd name="T7" fmla="*/ 4 h 31"/>
                  <a:gd name="T8" fmla="*/ 0 w 41"/>
                  <a:gd name="T9" fmla="*/ 15 h 31"/>
                  <a:gd name="T10" fmla="*/ 6 w 41"/>
                  <a:gd name="T11" fmla="*/ 26 h 31"/>
                  <a:gd name="T12" fmla="*/ 21 w 41"/>
                  <a:gd name="T13" fmla="*/ 31 h 31"/>
                  <a:gd name="T14" fmla="*/ 35 w 41"/>
                  <a:gd name="T15" fmla="*/ 26 h 31"/>
                  <a:gd name="T16" fmla="*/ 41 w 41"/>
                  <a:gd name="T17" fmla="*/ 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31"/>
                  <a:gd name="T29" fmla="*/ 41 w 4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31">
                    <a:moveTo>
                      <a:pt x="41" y="15"/>
                    </a:moveTo>
                    <a:lnTo>
                      <a:pt x="35" y="4"/>
                    </a:lnTo>
                    <a:lnTo>
                      <a:pt x="21" y="0"/>
                    </a:lnTo>
                    <a:lnTo>
                      <a:pt x="6" y="4"/>
                    </a:lnTo>
                    <a:lnTo>
                      <a:pt x="0" y="15"/>
                    </a:lnTo>
                    <a:lnTo>
                      <a:pt x="6" y="26"/>
                    </a:lnTo>
                    <a:lnTo>
                      <a:pt x="21" y="31"/>
                    </a:lnTo>
                    <a:lnTo>
                      <a:pt x="35" y="26"/>
                    </a:lnTo>
                    <a:lnTo>
                      <a:pt x="41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68" name="Group 1058"/>
            <p:cNvGrpSpPr>
              <a:grpSpLocks/>
            </p:cNvGrpSpPr>
            <p:nvPr/>
          </p:nvGrpSpPr>
          <p:grpSpPr bwMode="auto">
            <a:xfrm>
              <a:off x="6046396" y="3577149"/>
              <a:ext cx="63253" cy="47121"/>
              <a:chOff x="2515" y="3789"/>
              <a:chExt cx="52" cy="41"/>
            </a:xfrm>
          </p:grpSpPr>
          <p:sp>
            <p:nvSpPr>
              <p:cNvPr id="22048" name="Freeform 1056"/>
              <p:cNvSpPr>
                <a:spLocks/>
              </p:cNvSpPr>
              <p:nvPr/>
            </p:nvSpPr>
            <p:spPr bwMode="auto">
              <a:xfrm>
                <a:off x="2515" y="3789"/>
                <a:ext cx="52" cy="41"/>
              </a:xfrm>
              <a:custGeom>
                <a:avLst/>
                <a:gdLst>
                  <a:gd name="T0" fmla="*/ 52 w 52"/>
                  <a:gd name="T1" fmla="*/ 20 h 41"/>
                  <a:gd name="T2" fmla="*/ 44 w 52"/>
                  <a:gd name="T3" fmla="*/ 5 h 41"/>
                  <a:gd name="T4" fmla="*/ 26 w 52"/>
                  <a:gd name="T5" fmla="*/ 0 h 41"/>
                  <a:gd name="T6" fmla="*/ 7 w 52"/>
                  <a:gd name="T7" fmla="*/ 5 h 41"/>
                  <a:gd name="T8" fmla="*/ 0 w 52"/>
                  <a:gd name="T9" fmla="*/ 20 h 41"/>
                  <a:gd name="T10" fmla="*/ 7 w 52"/>
                  <a:gd name="T11" fmla="*/ 34 h 41"/>
                  <a:gd name="T12" fmla="*/ 26 w 52"/>
                  <a:gd name="T13" fmla="*/ 41 h 41"/>
                  <a:gd name="T14" fmla="*/ 44 w 52"/>
                  <a:gd name="T15" fmla="*/ 34 h 41"/>
                  <a:gd name="T16" fmla="*/ 52 w 52"/>
                  <a:gd name="T17" fmla="*/ 2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41"/>
                  <a:gd name="T29" fmla="*/ 52 w 52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41">
                    <a:moveTo>
                      <a:pt x="52" y="20"/>
                    </a:moveTo>
                    <a:lnTo>
                      <a:pt x="44" y="5"/>
                    </a:lnTo>
                    <a:lnTo>
                      <a:pt x="26" y="0"/>
                    </a:lnTo>
                    <a:lnTo>
                      <a:pt x="7" y="5"/>
                    </a:lnTo>
                    <a:lnTo>
                      <a:pt x="0" y="20"/>
                    </a:lnTo>
                    <a:lnTo>
                      <a:pt x="7" y="34"/>
                    </a:lnTo>
                    <a:lnTo>
                      <a:pt x="26" y="41"/>
                    </a:lnTo>
                    <a:lnTo>
                      <a:pt x="44" y="34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9" name="Freeform 1057"/>
              <p:cNvSpPr>
                <a:spLocks/>
              </p:cNvSpPr>
              <p:nvPr/>
            </p:nvSpPr>
            <p:spPr bwMode="auto">
              <a:xfrm>
                <a:off x="2515" y="3789"/>
                <a:ext cx="52" cy="41"/>
              </a:xfrm>
              <a:custGeom>
                <a:avLst/>
                <a:gdLst>
                  <a:gd name="T0" fmla="*/ 52 w 52"/>
                  <a:gd name="T1" fmla="*/ 20 h 41"/>
                  <a:gd name="T2" fmla="*/ 44 w 52"/>
                  <a:gd name="T3" fmla="*/ 5 h 41"/>
                  <a:gd name="T4" fmla="*/ 26 w 52"/>
                  <a:gd name="T5" fmla="*/ 0 h 41"/>
                  <a:gd name="T6" fmla="*/ 7 w 52"/>
                  <a:gd name="T7" fmla="*/ 5 h 41"/>
                  <a:gd name="T8" fmla="*/ 0 w 52"/>
                  <a:gd name="T9" fmla="*/ 20 h 41"/>
                  <a:gd name="T10" fmla="*/ 7 w 52"/>
                  <a:gd name="T11" fmla="*/ 34 h 41"/>
                  <a:gd name="T12" fmla="*/ 26 w 52"/>
                  <a:gd name="T13" fmla="*/ 41 h 41"/>
                  <a:gd name="T14" fmla="*/ 44 w 52"/>
                  <a:gd name="T15" fmla="*/ 34 h 41"/>
                  <a:gd name="T16" fmla="*/ 52 w 52"/>
                  <a:gd name="T17" fmla="*/ 2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41"/>
                  <a:gd name="T29" fmla="*/ 52 w 52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41">
                    <a:moveTo>
                      <a:pt x="52" y="20"/>
                    </a:moveTo>
                    <a:lnTo>
                      <a:pt x="44" y="5"/>
                    </a:lnTo>
                    <a:lnTo>
                      <a:pt x="26" y="0"/>
                    </a:lnTo>
                    <a:lnTo>
                      <a:pt x="7" y="5"/>
                    </a:lnTo>
                    <a:lnTo>
                      <a:pt x="0" y="20"/>
                    </a:lnTo>
                    <a:lnTo>
                      <a:pt x="7" y="34"/>
                    </a:lnTo>
                    <a:lnTo>
                      <a:pt x="26" y="41"/>
                    </a:lnTo>
                    <a:lnTo>
                      <a:pt x="44" y="34"/>
                    </a:lnTo>
                    <a:lnTo>
                      <a:pt x="52" y="2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69" name="Group 1061"/>
            <p:cNvGrpSpPr>
              <a:grpSpLocks/>
            </p:cNvGrpSpPr>
            <p:nvPr/>
          </p:nvGrpSpPr>
          <p:grpSpPr bwMode="auto">
            <a:xfrm>
              <a:off x="5856638" y="3497849"/>
              <a:ext cx="82715" cy="27583"/>
              <a:chOff x="2359" y="3720"/>
              <a:chExt cx="68" cy="24"/>
            </a:xfrm>
          </p:grpSpPr>
          <p:sp>
            <p:nvSpPr>
              <p:cNvPr id="22046" name="Freeform 1059"/>
              <p:cNvSpPr>
                <a:spLocks/>
              </p:cNvSpPr>
              <p:nvPr/>
            </p:nvSpPr>
            <p:spPr bwMode="auto">
              <a:xfrm>
                <a:off x="2359" y="3720"/>
                <a:ext cx="68" cy="24"/>
              </a:xfrm>
              <a:custGeom>
                <a:avLst/>
                <a:gdLst>
                  <a:gd name="T0" fmla="*/ 68 w 68"/>
                  <a:gd name="T1" fmla="*/ 12 h 24"/>
                  <a:gd name="T2" fmla="*/ 58 w 68"/>
                  <a:gd name="T3" fmla="*/ 3 h 24"/>
                  <a:gd name="T4" fmla="*/ 34 w 68"/>
                  <a:gd name="T5" fmla="*/ 0 h 24"/>
                  <a:gd name="T6" fmla="*/ 10 w 68"/>
                  <a:gd name="T7" fmla="*/ 3 h 24"/>
                  <a:gd name="T8" fmla="*/ 0 w 68"/>
                  <a:gd name="T9" fmla="*/ 12 h 24"/>
                  <a:gd name="T10" fmla="*/ 10 w 68"/>
                  <a:gd name="T11" fmla="*/ 20 h 24"/>
                  <a:gd name="T12" fmla="*/ 34 w 68"/>
                  <a:gd name="T13" fmla="*/ 24 h 24"/>
                  <a:gd name="T14" fmla="*/ 58 w 68"/>
                  <a:gd name="T15" fmla="*/ 20 h 24"/>
                  <a:gd name="T16" fmla="*/ 68 w 68"/>
                  <a:gd name="T17" fmla="*/ 12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24"/>
                  <a:gd name="T29" fmla="*/ 68 w 6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24">
                    <a:moveTo>
                      <a:pt x="68" y="12"/>
                    </a:moveTo>
                    <a:lnTo>
                      <a:pt x="58" y="3"/>
                    </a:lnTo>
                    <a:lnTo>
                      <a:pt x="34" y="0"/>
                    </a:lnTo>
                    <a:lnTo>
                      <a:pt x="10" y="3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34" y="24"/>
                    </a:lnTo>
                    <a:lnTo>
                      <a:pt x="58" y="20"/>
                    </a:lnTo>
                    <a:lnTo>
                      <a:pt x="68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7" name="Freeform 1060"/>
              <p:cNvSpPr>
                <a:spLocks/>
              </p:cNvSpPr>
              <p:nvPr/>
            </p:nvSpPr>
            <p:spPr bwMode="auto">
              <a:xfrm>
                <a:off x="2359" y="3720"/>
                <a:ext cx="68" cy="24"/>
              </a:xfrm>
              <a:custGeom>
                <a:avLst/>
                <a:gdLst>
                  <a:gd name="T0" fmla="*/ 68 w 68"/>
                  <a:gd name="T1" fmla="*/ 12 h 24"/>
                  <a:gd name="T2" fmla="*/ 58 w 68"/>
                  <a:gd name="T3" fmla="*/ 3 h 24"/>
                  <a:gd name="T4" fmla="*/ 34 w 68"/>
                  <a:gd name="T5" fmla="*/ 0 h 24"/>
                  <a:gd name="T6" fmla="*/ 10 w 68"/>
                  <a:gd name="T7" fmla="*/ 3 h 24"/>
                  <a:gd name="T8" fmla="*/ 0 w 68"/>
                  <a:gd name="T9" fmla="*/ 12 h 24"/>
                  <a:gd name="T10" fmla="*/ 10 w 68"/>
                  <a:gd name="T11" fmla="*/ 20 h 24"/>
                  <a:gd name="T12" fmla="*/ 34 w 68"/>
                  <a:gd name="T13" fmla="*/ 24 h 24"/>
                  <a:gd name="T14" fmla="*/ 58 w 68"/>
                  <a:gd name="T15" fmla="*/ 20 h 24"/>
                  <a:gd name="T16" fmla="*/ 68 w 68"/>
                  <a:gd name="T17" fmla="*/ 12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24"/>
                  <a:gd name="T29" fmla="*/ 68 w 6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24">
                    <a:moveTo>
                      <a:pt x="68" y="12"/>
                    </a:moveTo>
                    <a:lnTo>
                      <a:pt x="58" y="3"/>
                    </a:lnTo>
                    <a:lnTo>
                      <a:pt x="34" y="0"/>
                    </a:lnTo>
                    <a:lnTo>
                      <a:pt x="10" y="3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34" y="24"/>
                    </a:lnTo>
                    <a:lnTo>
                      <a:pt x="58" y="20"/>
                    </a:lnTo>
                    <a:lnTo>
                      <a:pt x="68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70" name="Group 1064"/>
            <p:cNvGrpSpPr>
              <a:grpSpLocks/>
            </p:cNvGrpSpPr>
            <p:nvPr/>
          </p:nvGrpSpPr>
          <p:grpSpPr bwMode="auto">
            <a:xfrm>
              <a:off x="5891913" y="3543820"/>
              <a:ext cx="59604" cy="33329"/>
              <a:chOff x="2388" y="3760"/>
              <a:chExt cx="49" cy="29"/>
            </a:xfrm>
          </p:grpSpPr>
          <p:sp>
            <p:nvSpPr>
              <p:cNvPr id="22044" name="Freeform 1062"/>
              <p:cNvSpPr>
                <a:spLocks/>
              </p:cNvSpPr>
              <p:nvPr/>
            </p:nvSpPr>
            <p:spPr bwMode="auto">
              <a:xfrm>
                <a:off x="2388" y="3760"/>
                <a:ext cx="49" cy="29"/>
              </a:xfrm>
              <a:custGeom>
                <a:avLst/>
                <a:gdLst>
                  <a:gd name="T0" fmla="*/ 49 w 49"/>
                  <a:gd name="T1" fmla="*/ 15 h 29"/>
                  <a:gd name="T2" fmla="*/ 42 w 49"/>
                  <a:gd name="T3" fmla="*/ 4 h 29"/>
                  <a:gd name="T4" fmla="*/ 25 w 49"/>
                  <a:gd name="T5" fmla="*/ 0 h 29"/>
                  <a:gd name="T6" fmla="*/ 8 w 49"/>
                  <a:gd name="T7" fmla="*/ 4 h 29"/>
                  <a:gd name="T8" fmla="*/ 0 w 49"/>
                  <a:gd name="T9" fmla="*/ 15 h 29"/>
                  <a:gd name="T10" fmla="*/ 8 w 49"/>
                  <a:gd name="T11" fmla="*/ 24 h 29"/>
                  <a:gd name="T12" fmla="*/ 25 w 49"/>
                  <a:gd name="T13" fmla="*/ 29 h 29"/>
                  <a:gd name="T14" fmla="*/ 42 w 49"/>
                  <a:gd name="T15" fmla="*/ 24 h 29"/>
                  <a:gd name="T16" fmla="*/ 49 w 49"/>
                  <a:gd name="T17" fmla="*/ 15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29"/>
                  <a:gd name="T29" fmla="*/ 49 w 4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29">
                    <a:moveTo>
                      <a:pt x="49" y="15"/>
                    </a:moveTo>
                    <a:lnTo>
                      <a:pt x="42" y="4"/>
                    </a:lnTo>
                    <a:lnTo>
                      <a:pt x="25" y="0"/>
                    </a:lnTo>
                    <a:lnTo>
                      <a:pt x="8" y="4"/>
                    </a:lnTo>
                    <a:lnTo>
                      <a:pt x="0" y="15"/>
                    </a:lnTo>
                    <a:lnTo>
                      <a:pt x="8" y="24"/>
                    </a:lnTo>
                    <a:lnTo>
                      <a:pt x="25" y="29"/>
                    </a:lnTo>
                    <a:lnTo>
                      <a:pt x="42" y="24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5" name="Freeform 1063"/>
              <p:cNvSpPr>
                <a:spLocks/>
              </p:cNvSpPr>
              <p:nvPr/>
            </p:nvSpPr>
            <p:spPr bwMode="auto">
              <a:xfrm>
                <a:off x="2388" y="3760"/>
                <a:ext cx="49" cy="29"/>
              </a:xfrm>
              <a:custGeom>
                <a:avLst/>
                <a:gdLst>
                  <a:gd name="T0" fmla="*/ 49 w 49"/>
                  <a:gd name="T1" fmla="*/ 15 h 29"/>
                  <a:gd name="T2" fmla="*/ 42 w 49"/>
                  <a:gd name="T3" fmla="*/ 4 h 29"/>
                  <a:gd name="T4" fmla="*/ 25 w 49"/>
                  <a:gd name="T5" fmla="*/ 0 h 29"/>
                  <a:gd name="T6" fmla="*/ 8 w 49"/>
                  <a:gd name="T7" fmla="*/ 4 h 29"/>
                  <a:gd name="T8" fmla="*/ 0 w 49"/>
                  <a:gd name="T9" fmla="*/ 15 h 29"/>
                  <a:gd name="T10" fmla="*/ 8 w 49"/>
                  <a:gd name="T11" fmla="*/ 24 h 29"/>
                  <a:gd name="T12" fmla="*/ 25 w 49"/>
                  <a:gd name="T13" fmla="*/ 29 h 29"/>
                  <a:gd name="T14" fmla="*/ 42 w 49"/>
                  <a:gd name="T15" fmla="*/ 24 h 29"/>
                  <a:gd name="T16" fmla="*/ 49 w 49"/>
                  <a:gd name="T17" fmla="*/ 15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29"/>
                  <a:gd name="T29" fmla="*/ 49 w 4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29">
                    <a:moveTo>
                      <a:pt x="49" y="15"/>
                    </a:moveTo>
                    <a:lnTo>
                      <a:pt x="42" y="4"/>
                    </a:lnTo>
                    <a:lnTo>
                      <a:pt x="25" y="0"/>
                    </a:lnTo>
                    <a:lnTo>
                      <a:pt x="8" y="4"/>
                    </a:lnTo>
                    <a:lnTo>
                      <a:pt x="0" y="15"/>
                    </a:lnTo>
                    <a:lnTo>
                      <a:pt x="8" y="24"/>
                    </a:lnTo>
                    <a:lnTo>
                      <a:pt x="25" y="29"/>
                    </a:lnTo>
                    <a:lnTo>
                      <a:pt x="42" y="24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71" name="Group 1067"/>
            <p:cNvGrpSpPr>
              <a:grpSpLocks/>
            </p:cNvGrpSpPr>
            <p:nvPr/>
          </p:nvGrpSpPr>
          <p:grpSpPr bwMode="auto">
            <a:xfrm>
              <a:off x="5812848" y="3584045"/>
              <a:ext cx="57171" cy="33329"/>
              <a:chOff x="2323" y="3795"/>
              <a:chExt cx="47" cy="29"/>
            </a:xfrm>
          </p:grpSpPr>
          <p:sp>
            <p:nvSpPr>
              <p:cNvPr id="22042" name="Freeform 1065"/>
              <p:cNvSpPr>
                <a:spLocks/>
              </p:cNvSpPr>
              <p:nvPr/>
            </p:nvSpPr>
            <p:spPr bwMode="auto">
              <a:xfrm>
                <a:off x="2323" y="3795"/>
                <a:ext cx="47" cy="29"/>
              </a:xfrm>
              <a:custGeom>
                <a:avLst/>
                <a:gdLst>
                  <a:gd name="T0" fmla="*/ 47 w 47"/>
                  <a:gd name="T1" fmla="*/ 14 h 29"/>
                  <a:gd name="T2" fmla="*/ 40 w 47"/>
                  <a:gd name="T3" fmla="*/ 4 h 29"/>
                  <a:gd name="T4" fmla="*/ 23 w 47"/>
                  <a:gd name="T5" fmla="*/ 0 h 29"/>
                  <a:gd name="T6" fmla="*/ 6 w 47"/>
                  <a:gd name="T7" fmla="*/ 4 h 29"/>
                  <a:gd name="T8" fmla="*/ 0 w 47"/>
                  <a:gd name="T9" fmla="*/ 14 h 29"/>
                  <a:gd name="T10" fmla="*/ 6 w 47"/>
                  <a:gd name="T11" fmla="*/ 24 h 29"/>
                  <a:gd name="T12" fmla="*/ 23 w 47"/>
                  <a:gd name="T13" fmla="*/ 29 h 29"/>
                  <a:gd name="T14" fmla="*/ 40 w 47"/>
                  <a:gd name="T15" fmla="*/ 24 h 29"/>
                  <a:gd name="T16" fmla="*/ 47 w 47"/>
                  <a:gd name="T17" fmla="*/ 14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9"/>
                  <a:gd name="T29" fmla="*/ 47 w 4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9">
                    <a:moveTo>
                      <a:pt x="47" y="14"/>
                    </a:moveTo>
                    <a:lnTo>
                      <a:pt x="40" y="4"/>
                    </a:lnTo>
                    <a:lnTo>
                      <a:pt x="23" y="0"/>
                    </a:lnTo>
                    <a:lnTo>
                      <a:pt x="6" y="4"/>
                    </a:lnTo>
                    <a:lnTo>
                      <a:pt x="0" y="14"/>
                    </a:lnTo>
                    <a:lnTo>
                      <a:pt x="6" y="24"/>
                    </a:lnTo>
                    <a:lnTo>
                      <a:pt x="23" y="29"/>
                    </a:lnTo>
                    <a:lnTo>
                      <a:pt x="40" y="24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3" name="Freeform 1066"/>
              <p:cNvSpPr>
                <a:spLocks/>
              </p:cNvSpPr>
              <p:nvPr/>
            </p:nvSpPr>
            <p:spPr bwMode="auto">
              <a:xfrm>
                <a:off x="2323" y="3795"/>
                <a:ext cx="47" cy="29"/>
              </a:xfrm>
              <a:custGeom>
                <a:avLst/>
                <a:gdLst>
                  <a:gd name="T0" fmla="*/ 47 w 47"/>
                  <a:gd name="T1" fmla="*/ 14 h 29"/>
                  <a:gd name="T2" fmla="*/ 40 w 47"/>
                  <a:gd name="T3" fmla="*/ 4 h 29"/>
                  <a:gd name="T4" fmla="*/ 23 w 47"/>
                  <a:gd name="T5" fmla="*/ 0 h 29"/>
                  <a:gd name="T6" fmla="*/ 6 w 47"/>
                  <a:gd name="T7" fmla="*/ 4 h 29"/>
                  <a:gd name="T8" fmla="*/ 0 w 47"/>
                  <a:gd name="T9" fmla="*/ 14 h 29"/>
                  <a:gd name="T10" fmla="*/ 6 w 47"/>
                  <a:gd name="T11" fmla="*/ 24 h 29"/>
                  <a:gd name="T12" fmla="*/ 23 w 47"/>
                  <a:gd name="T13" fmla="*/ 29 h 29"/>
                  <a:gd name="T14" fmla="*/ 40 w 47"/>
                  <a:gd name="T15" fmla="*/ 24 h 29"/>
                  <a:gd name="T16" fmla="*/ 47 w 47"/>
                  <a:gd name="T17" fmla="*/ 14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9"/>
                  <a:gd name="T29" fmla="*/ 47 w 4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9">
                    <a:moveTo>
                      <a:pt x="47" y="14"/>
                    </a:moveTo>
                    <a:lnTo>
                      <a:pt x="40" y="4"/>
                    </a:lnTo>
                    <a:lnTo>
                      <a:pt x="23" y="0"/>
                    </a:lnTo>
                    <a:lnTo>
                      <a:pt x="6" y="4"/>
                    </a:lnTo>
                    <a:lnTo>
                      <a:pt x="0" y="14"/>
                    </a:lnTo>
                    <a:lnTo>
                      <a:pt x="6" y="24"/>
                    </a:lnTo>
                    <a:lnTo>
                      <a:pt x="23" y="29"/>
                    </a:lnTo>
                    <a:lnTo>
                      <a:pt x="40" y="24"/>
                    </a:lnTo>
                    <a:lnTo>
                      <a:pt x="47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72" name="Group 1070"/>
            <p:cNvGrpSpPr>
              <a:grpSpLocks/>
            </p:cNvGrpSpPr>
            <p:nvPr/>
          </p:nvGrpSpPr>
          <p:grpSpPr bwMode="auto">
            <a:xfrm>
              <a:off x="6087753" y="3543820"/>
              <a:ext cx="35276" cy="26434"/>
              <a:chOff x="2549" y="3760"/>
              <a:chExt cx="29" cy="23"/>
            </a:xfrm>
          </p:grpSpPr>
          <p:sp>
            <p:nvSpPr>
              <p:cNvPr id="22040" name="Freeform 1068"/>
              <p:cNvSpPr>
                <a:spLocks/>
              </p:cNvSpPr>
              <p:nvPr/>
            </p:nvSpPr>
            <p:spPr bwMode="auto">
              <a:xfrm>
                <a:off x="2549" y="3760"/>
                <a:ext cx="29" cy="23"/>
              </a:xfrm>
              <a:custGeom>
                <a:avLst/>
                <a:gdLst>
                  <a:gd name="T0" fmla="*/ 29 w 29"/>
                  <a:gd name="T1" fmla="*/ 12 h 23"/>
                  <a:gd name="T2" fmla="*/ 24 w 29"/>
                  <a:gd name="T3" fmla="*/ 3 h 23"/>
                  <a:gd name="T4" fmla="*/ 15 w 29"/>
                  <a:gd name="T5" fmla="*/ 0 h 23"/>
                  <a:gd name="T6" fmla="*/ 3 w 29"/>
                  <a:gd name="T7" fmla="*/ 3 h 23"/>
                  <a:gd name="T8" fmla="*/ 0 w 29"/>
                  <a:gd name="T9" fmla="*/ 12 h 23"/>
                  <a:gd name="T10" fmla="*/ 3 w 29"/>
                  <a:gd name="T11" fmla="*/ 20 h 23"/>
                  <a:gd name="T12" fmla="*/ 15 w 29"/>
                  <a:gd name="T13" fmla="*/ 23 h 23"/>
                  <a:gd name="T14" fmla="*/ 24 w 29"/>
                  <a:gd name="T15" fmla="*/ 20 h 23"/>
                  <a:gd name="T16" fmla="*/ 29 w 29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3"/>
                  <a:gd name="T29" fmla="*/ 29 w 29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3">
                    <a:moveTo>
                      <a:pt x="29" y="12"/>
                    </a:moveTo>
                    <a:lnTo>
                      <a:pt x="24" y="3"/>
                    </a:lnTo>
                    <a:lnTo>
                      <a:pt x="15" y="0"/>
                    </a:lnTo>
                    <a:lnTo>
                      <a:pt x="3" y="3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5" y="23"/>
                    </a:lnTo>
                    <a:lnTo>
                      <a:pt x="24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1" name="Freeform 1069"/>
              <p:cNvSpPr>
                <a:spLocks/>
              </p:cNvSpPr>
              <p:nvPr/>
            </p:nvSpPr>
            <p:spPr bwMode="auto">
              <a:xfrm>
                <a:off x="2549" y="3760"/>
                <a:ext cx="29" cy="23"/>
              </a:xfrm>
              <a:custGeom>
                <a:avLst/>
                <a:gdLst>
                  <a:gd name="T0" fmla="*/ 29 w 29"/>
                  <a:gd name="T1" fmla="*/ 12 h 23"/>
                  <a:gd name="T2" fmla="*/ 24 w 29"/>
                  <a:gd name="T3" fmla="*/ 3 h 23"/>
                  <a:gd name="T4" fmla="*/ 15 w 29"/>
                  <a:gd name="T5" fmla="*/ 0 h 23"/>
                  <a:gd name="T6" fmla="*/ 3 w 29"/>
                  <a:gd name="T7" fmla="*/ 3 h 23"/>
                  <a:gd name="T8" fmla="*/ 0 w 29"/>
                  <a:gd name="T9" fmla="*/ 12 h 23"/>
                  <a:gd name="T10" fmla="*/ 3 w 29"/>
                  <a:gd name="T11" fmla="*/ 20 h 23"/>
                  <a:gd name="T12" fmla="*/ 15 w 29"/>
                  <a:gd name="T13" fmla="*/ 23 h 23"/>
                  <a:gd name="T14" fmla="*/ 24 w 29"/>
                  <a:gd name="T15" fmla="*/ 20 h 23"/>
                  <a:gd name="T16" fmla="*/ 29 w 29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3"/>
                  <a:gd name="T29" fmla="*/ 29 w 29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3">
                    <a:moveTo>
                      <a:pt x="29" y="12"/>
                    </a:moveTo>
                    <a:lnTo>
                      <a:pt x="24" y="3"/>
                    </a:lnTo>
                    <a:lnTo>
                      <a:pt x="15" y="0"/>
                    </a:lnTo>
                    <a:lnTo>
                      <a:pt x="3" y="3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5" y="23"/>
                    </a:lnTo>
                    <a:lnTo>
                      <a:pt x="24" y="20"/>
                    </a:lnTo>
                    <a:lnTo>
                      <a:pt x="29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82" name="Freeform 1071"/>
            <p:cNvSpPr>
              <a:spLocks/>
            </p:cNvSpPr>
            <p:nvPr/>
          </p:nvSpPr>
          <p:spPr bwMode="auto">
            <a:xfrm>
              <a:off x="5447929" y="3497849"/>
              <a:ext cx="1029071" cy="151705"/>
            </a:xfrm>
            <a:custGeom>
              <a:avLst/>
              <a:gdLst>
                <a:gd name="T0" fmla="*/ 1251757772 w 846"/>
                <a:gd name="T1" fmla="*/ 87176354 h 132"/>
                <a:gd name="T2" fmla="*/ 1238440672 w 846"/>
                <a:gd name="T3" fmla="*/ 68684425 h 132"/>
                <a:gd name="T4" fmla="*/ 1201451297 w 846"/>
                <a:gd name="T5" fmla="*/ 52833558 h 132"/>
                <a:gd name="T6" fmla="*/ 1143745489 w 846"/>
                <a:gd name="T7" fmla="*/ 38304363 h 132"/>
                <a:gd name="T8" fmla="*/ 1066806032 w 846"/>
                <a:gd name="T9" fmla="*/ 25095682 h 132"/>
                <a:gd name="T10" fmla="*/ 975069123 w 846"/>
                <a:gd name="T11" fmla="*/ 13208677 h 132"/>
                <a:gd name="T12" fmla="*/ 868537194 w 846"/>
                <a:gd name="T13" fmla="*/ 6603764 h 132"/>
                <a:gd name="T14" fmla="*/ 751646439 w 846"/>
                <a:gd name="T15" fmla="*/ 1320523 h 132"/>
                <a:gd name="T16" fmla="*/ 625879494 w 846"/>
                <a:gd name="T17" fmla="*/ 0 h 132"/>
                <a:gd name="T18" fmla="*/ 498631131 w 846"/>
                <a:gd name="T19" fmla="*/ 1320523 h 132"/>
                <a:gd name="T20" fmla="*/ 381741593 w 846"/>
                <a:gd name="T21" fmla="*/ 6603764 h 132"/>
                <a:gd name="T22" fmla="*/ 275209587 w 846"/>
                <a:gd name="T23" fmla="*/ 13208677 h 132"/>
                <a:gd name="T24" fmla="*/ 181993541 w 846"/>
                <a:gd name="T25" fmla="*/ 25095682 h 132"/>
                <a:gd name="T26" fmla="*/ 106533184 w 846"/>
                <a:gd name="T27" fmla="*/ 38304363 h 132"/>
                <a:gd name="T28" fmla="*/ 48827356 w 846"/>
                <a:gd name="T29" fmla="*/ 52833558 h 132"/>
                <a:gd name="T30" fmla="*/ 11836751 w 846"/>
                <a:gd name="T31" fmla="*/ 68684425 h 132"/>
                <a:gd name="T32" fmla="*/ 0 w 846"/>
                <a:gd name="T33" fmla="*/ 87176354 h 132"/>
                <a:gd name="T34" fmla="*/ 11836751 w 846"/>
                <a:gd name="T35" fmla="*/ 104346594 h 132"/>
                <a:gd name="T36" fmla="*/ 48827356 w 846"/>
                <a:gd name="T37" fmla="*/ 121517983 h 132"/>
                <a:gd name="T38" fmla="*/ 106533184 w 846"/>
                <a:gd name="T39" fmla="*/ 136047178 h 132"/>
                <a:gd name="T40" fmla="*/ 181993541 w 846"/>
                <a:gd name="T41" fmla="*/ 149255851 h 132"/>
                <a:gd name="T42" fmla="*/ 275209587 w 846"/>
                <a:gd name="T43" fmla="*/ 159822365 h 132"/>
                <a:gd name="T44" fmla="*/ 381741593 w 846"/>
                <a:gd name="T45" fmla="*/ 167747798 h 132"/>
                <a:gd name="T46" fmla="*/ 498631131 w 846"/>
                <a:gd name="T47" fmla="*/ 173031037 h 132"/>
                <a:gd name="T48" fmla="*/ 625879494 w 846"/>
                <a:gd name="T49" fmla="*/ 174351560 h 132"/>
                <a:gd name="T50" fmla="*/ 751646439 w 846"/>
                <a:gd name="T51" fmla="*/ 173031037 h 132"/>
                <a:gd name="T52" fmla="*/ 868537194 w 846"/>
                <a:gd name="T53" fmla="*/ 167747798 h 132"/>
                <a:gd name="T54" fmla="*/ 975069123 w 846"/>
                <a:gd name="T55" fmla="*/ 159822365 h 132"/>
                <a:gd name="T56" fmla="*/ 1066806032 w 846"/>
                <a:gd name="T57" fmla="*/ 149255851 h 132"/>
                <a:gd name="T58" fmla="*/ 1143745489 w 846"/>
                <a:gd name="T59" fmla="*/ 136047178 h 132"/>
                <a:gd name="T60" fmla="*/ 1201451297 w 846"/>
                <a:gd name="T61" fmla="*/ 121517983 h 132"/>
                <a:gd name="T62" fmla="*/ 1238440672 w 846"/>
                <a:gd name="T63" fmla="*/ 104346594 h 132"/>
                <a:gd name="T64" fmla="*/ 1251757772 w 846"/>
                <a:gd name="T65" fmla="*/ 87176354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6"/>
                <a:gd name="T100" fmla="*/ 0 h 132"/>
                <a:gd name="T101" fmla="*/ 846 w 846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6" h="132">
                  <a:moveTo>
                    <a:pt x="846" y="66"/>
                  </a:moveTo>
                  <a:lnTo>
                    <a:pt x="837" y="52"/>
                  </a:lnTo>
                  <a:lnTo>
                    <a:pt x="812" y="40"/>
                  </a:lnTo>
                  <a:lnTo>
                    <a:pt x="773" y="29"/>
                  </a:lnTo>
                  <a:lnTo>
                    <a:pt x="721" y="19"/>
                  </a:lnTo>
                  <a:lnTo>
                    <a:pt x="659" y="10"/>
                  </a:lnTo>
                  <a:lnTo>
                    <a:pt x="587" y="5"/>
                  </a:lnTo>
                  <a:lnTo>
                    <a:pt x="508" y="1"/>
                  </a:lnTo>
                  <a:lnTo>
                    <a:pt x="423" y="0"/>
                  </a:lnTo>
                  <a:lnTo>
                    <a:pt x="337" y="1"/>
                  </a:lnTo>
                  <a:lnTo>
                    <a:pt x="258" y="5"/>
                  </a:lnTo>
                  <a:lnTo>
                    <a:pt x="186" y="10"/>
                  </a:lnTo>
                  <a:lnTo>
                    <a:pt x="123" y="19"/>
                  </a:lnTo>
                  <a:lnTo>
                    <a:pt x="72" y="29"/>
                  </a:lnTo>
                  <a:lnTo>
                    <a:pt x="33" y="40"/>
                  </a:lnTo>
                  <a:lnTo>
                    <a:pt x="8" y="52"/>
                  </a:lnTo>
                  <a:lnTo>
                    <a:pt x="0" y="66"/>
                  </a:lnTo>
                  <a:lnTo>
                    <a:pt x="8" y="79"/>
                  </a:lnTo>
                  <a:lnTo>
                    <a:pt x="33" y="92"/>
                  </a:lnTo>
                  <a:lnTo>
                    <a:pt x="72" y="103"/>
                  </a:lnTo>
                  <a:lnTo>
                    <a:pt x="123" y="113"/>
                  </a:lnTo>
                  <a:lnTo>
                    <a:pt x="186" y="121"/>
                  </a:lnTo>
                  <a:lnTo>
                    <a:pt x="258" y="127"/>
                  </a:lnTo>
                  <a:lnTo>
                    <a:pt x="337" y="131"/>
                  </a:lnTo>
                  <a:lnTo>
                    <a:pt x="423" y="132"/>
                  </a:lnTo>
                  <a:lnTo>
                    <a:pt x="508" y="131"/>
                  </a:lnTo>
                  <a:lnTo>
                    <a:pt x="587" y="127"/>
                  </a:lnTo>
                  <a:lnTo>
                    <a:pt x="659" y="121"/>
                  </a:lnTo>
                  <a:lnTo>
                    <a:pt x="721" y="113"/>
                  </a:lnTo>
                  <a:lnTo>
                    <a:pt x="773" y="103"/>
                  </a:lnTo>
                  <a:lnTo>
                    <a:pt x="812" y="92"/>
                  </a:lnTo>
                  <a:lnTo>
                    <a:pt x="837" y="79"/>
                  </a:lnTo>
                  <a:lnTo>
                    <a:pt x="846" y="66"/>
                  </a:lnTo>
                  <a:close/>
                </a:path>
              </a:pathLst>
            </a:cu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3" name="Line 1072"/>
            <p:cNvSpPr>
              <a:spLocks noChangeShapeType="1"/>
            </p:cNvSpPr>
            <p:nvPr/>
          </p:nvSpPr>
          <p:spPr bwMode="auto">
            <a:xfrm flipV="1">
              <a:off x="5450362" y="3442683"/>
              <a:ext cx="2433" cy="12871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4" name="Line 1073"/>
            <p:cNvSpPr>
              <a:spLocks noChangeShapeType="1"/>
            </p:cNvSpPr>
            <p:nvPr/>
          </p:nvSpPr>
          <p:spPr bwMode="auto">
            <a:xfrm flipV="1">
              <a:off x="6470918" y="3457624"/>
              <a:ext cx="3650" cy="126421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5" name="Line 1074"/>
            <p:cNvSpPr>
              <a:spLocks noChangeShapeType="1"/>
            </p:cNvSpPr>
            <p:nvPr/>
          </p:nvSpPr>
          <p:spPr bwMode="auto">
            <a:xfrm flipV="1">
              <a:off x="6382121" y="3478311"/>
              <a:ext cx="2433" cy="12871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6" name="Line 1075"/>
            <p:cNvSpPr>
              <a:spLocks noChangeShapeType="1"/>
            </p:cNvSpPr>
            <p:nvPr/>
          </p:nvSpPr>
          <p:spPr bwMode="auto">
            <a:xfrm flipV="1">
              <a:off x="5698506" y="3364532"/>
              <a:ext cx="1217" cy="126421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7" name="Line 1076"/>
            <p:cNvSpPr>
              <a:spLocks noChangeShapeType="1"/>
            </p:cNvSpPr>
            <p:nvPr/>
          </p:nvSpPr>
          <p:spPr bwMode="auto">
            <a:xfrm flipV="1">
              <a:off x="5655932" y="3501297"/>
              <a:ext cx="3650" cy="12986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8" name="Freeform 1077"/>
            <p:cNvSpPr>
              <a:spLocks/>
            </p:cNvSpPr>
            <p:nvPr/>
          </p:nvSpPr>
          <p:spPr bwMode="auto">
            <a:xfrm>
              <a:off x="5450362" y="3357636"/>
              <a:ext cx="1026638" cy="174691"/>
            </a:xfrm>
            <a:custGeom>
              <a:avLst/>
              <a:gdLst>
                <a:gd name="T0" fmla="*/ 1248798027 w 844"/>
                <a:gd name="T1" fmla="*/ 100385259 h 152"/>
                <a:gd name="T2" fmla="*/ 1235480930 w 844"/>
                <a:gd name="T3" fmla="*/ 80571630 h 152"/>
                <a:gd name="T4" fmla="*/ 1199970700 w 844"/>
                <a:gd name="T5" fmla="*/ 62079658 h 152"/>
                <a:gd name="T6" fmla="*/ 1140785766 w 844"/>
                <a:gd name="T7" fmla="*/ 44909378 h 152"/>
                <a:gd name="T8" fmla="*/ 1065325462 w 844"/>
                <a:gd name="T9" fmla="*/ 30380141 h 152"/>
                <a:gd name="T10" fmla="*/ 973588572 w 844"/>
                <a:gd name="T11" fmla="*/ 17171433 h 152"/>
                <a:gd name="T12" fmla="*/ 867056664 w 844"/>
                <a:gd name="T13" fmla="*/ 7925454 h 152"/>
                <a:gd name="T14" fmla="*/ 750167150 w 844"/>
                <a:gd name="T15" fmla="*/ 3962727 h 152"/>
                <a:gd name="T16" fmla="*/ 624399014 w 844"/>
                <a:gd name="T17" fmla="*/ 0 h 152"/>
                <a:gd name="T18" fmla="*/ 498631029 w 844"/>
                <a:gd name="T19" fmla="*/ 3962727 h 152"/>
                <a:gd name="T20" fmla="*/ 381741515 w 844"/>
                <a:gd name="T21" fmla="*/ 7925454 h 152"/>
                <a:gd name="T22" fmla="*/ 275209531 w 844"/>
                <a:gd name="T23" fmla="*/ 17171433 h 152"/>
                <a:gd name="T24" fmla="*/ 181993504 w 844"/>
                <a:gd name="T25" fmla="*/ 30380141 h 152"/>
                <a:gd name="T26" fmla="*/ 106533162 w 844"/>
                <a:gd name="T27" fmla="*/ 44909378 h 152"/>
                <a:gd name="T28" fmla="*/ 48827346 w 844"/>
                <a:gd name="T29" fmla="*/ 62079658 h 152"/>
                <a:gd name="T30" fmla="*/ 11836748 w 844"/>
                <a:gd name="T31" fmla="*/ 80571630 h 152"/>
                <a:gd name="T32" fmla="*/ 0 w 844"/>
                <a:gd name="T33" fmla="*/ 100385259 h 152"/>
                <a:gd name="T34" fmla="*/ 11836748 w 844"/>
                <a:gd name="T35" fmla="*/ 120197739 h 152"/>
                <a:gd name="T36" fmla="*/ 48827346 w 844"/>
                <a:gd name="T37" fmla="*/ 140010219 h 152"/>
                <a:gd name="T38" fmla="*/ 106533162 w 844"/>
                <a:gd name="T39" fmla="*/ 157181684 h 152"/>
                <a:gd name="T40" fmla="*/ 181993504 w 844"/>
                <a:gd name="T41" fmla="*/ 171710912 h 152"/>
                <a:gd name="T42" fmla="*/ 275209531 w 844"/>
                <a:gd name="T43" fmla="*/ 183597941 h 152"/>
                <a:gd name="T44" fmla="*/ 381741515 w 844"/>
                <a:gd name="T45" fmla="*/ 192843918 h 152"/>
                <a:gd name="T46" fmla="*/ 498631029 w 844"/>
                <a:gd name="T47" fmla="*/ 198127169 h 152"/>
                <a:gd name="T48" fmla="*/ 624399014 w 844"/>
                <a:gd name="T49" fmla="*/ 200769369 h 152"/>
                <a:gd name="T50" fmla="*/ 750167150 w 844"/>
                <a:gd name="T51" fmla="*/ 198127169 h 152"/>
                <a:gd name="T52" fmla="*/ 867056664 w 844"/>
                <a:gd name="T53" fmla="*/ 192843918 h 152"/>
                <a:gd name="T54" fmla="*/ 973588572 w 844"/>
                <a:gd name="T55" fmla="*/ 183597941 h 152"/>
                <a:gd name="T56" fmla="*/ 1065325462 w 844"/>
                <a:gd name="T57" fmla="*/ 171710912 h 152"/>
                <a:gd name="T58" fmla="*/ 1140785766 w 844"/>
                <a:gd name="T59" fmla="*/ 157181684 h 152"/>
                <a:gd name="T60" fmla="*/ 1199970700 w 844"/>
                <a:gd name="T61" fmla="*/ 140010219 h 152"/>
                <a:gd name="T62" fmla="*/ 1235480930 w 844"/>
                <a:gd name="T63" fmla="*/ 120197739 h 152"/>
                <a:gd name="T64" fmla="*/ 1248798027 w 844"/>
                <a:gd name="T65" fmla="*/ 100385259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4"/>
                <a:gd name="T100" fmla="*/ 0 h 152"/>
                <a:gd name="T101" fmla="*/ 844 w 844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4" h="152">
                  <a:moveTo>
                    <a:pt x="844" y="76"/>
                  </a:moveTo>
                  <a:lnTo>
                    <a:pt x="835" y="61"/>
                  </a:lnTo>
                  <a:lnTo>
                    <a:pt x="811" y="47"/>
                  </a:lnTo>
                  <a:lnTo>
                    <a:pt x="771" y="34"/>
                  </a:lnTo>
                  <a:lnTo>
                    <a:pt x="720" y="23"/>
                  </a:lnTo>
                  <a:lnTo>
                    <a:pt x="658" y="13"/>
                  </a:lnTo>
                  <a:lnTo>
                    <a:pt x="586" y="6"/>
                  </a:lnTo>
                  <a:lnTo>
                    <a:pt x="507" y="3"/>
                  </a:lnTo>
                  <a:lnTo>
                    <a:pt x="422" y="0"/>
                  </a:lnTo>
                  <a:lnTo>
                    <a:pt x="337" y="3"/>
                  </a:lnTo>
                  <a:lnTo>
                    <a:pt x="258" y="6"/>
                  </a:lnTo>
                  <a:lnTo>
                    <a:pt x="186" y="13"/>
                  </a:lnTo>
                  <a:lnTo>
                    <a:pt x="123" y="23"/>
                  </a:lnTo>
                  <a:lnTo>
                    <a:pt x="72" y="34"/>
                  </a:lnTo>
                  <a:lnTo>
                    <a:pt x="33" y="47"/>
                  </a:lnTo>
                  <a:lnTo>
                    <a:pt x="8" y="61"/>
                  </a:lnTo>
                  <a:lnTo>
                    <a:pt x="0" y="76"/>
                  </a:lnTo>
                  <a:lnTo>
                    <a:pt x="8" y="91"/>
                  </a:lnTo>
                  <a:lnTo>
                    <a:pt x="33" y="106"/>
                  </a:lnTo>
                  <a:lnTo>
                    <a:pt x="72" y="119"/>
                  </a:lnTo>
                  <a:lnTo>
                    <a:pt x="123" y="130"/>
                  </a:lnTo>
                  <a:lnTo>
                    <a:pt x="186" y="139"/>
                  </a:lnTo>
                  <a:lnTo>
                    <a:pt x="258" y="146"/>
                  </a:lnTo>
                  <a:lnTo>
                    <a:pt x="337" y="150"/>
                  </a:lnTo>
                  <a:lnTo>
                    <a:pt x="422" y="152"/>
                  </a:lnTo>
                  <a:lnTo>
                    <a:pt x="507" y="150"/>
                  </a:lnTo>
                  <a:lnTo>
                    <a:pt x="586" y="146"/>
                  </a:lnTo>
                  <a:lnTo>
                    <a:pt x="658" y="139"/>
                  </a:lnTo>
                  <a:lnTo>
                    <a:pt x="720" y="130"/>
                  </a:lnTo>
                  <a:lnTo>
                    <a:pt x="771" y="119"/>
                  </a:lnTo>
                  <a:lnTo>
                    <a:pt x="811" y="106"/>
                  </a:lnTo>
                  <a:lnTo>
                    <a:pt x="835" y="91"/>
                  </a:lnTo>
                  <a:lnTo>
                    <a:pt x="844" y="76"/>
                  </a:lnTo>
                  <a:close/>
                </a:path>
              </a:pathLst>
            </a:cu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73" name="Group 1080"/>
            <p:cNvGrpSpPr>
              <a:grpSpLocks/>
            </p:cNvGrpSpPr>
            <p:nvPr/>
          </p:nvGrpSpPr>
          <p:grpSpPr bwMode="auto">
            <a:xfrm>
              <a:off x="2333955" y="3532327"/>
              <a:ext cx="77849" cy="47121"/>
              <a:chOff x="580" y="3750"/>
              <a:chExt cx="64" cy="41"/>
            </a:xfrm>
          </p:grpSpPr>
          <p:sp>
            <p:nvSpPr>
              <p:cNvPr id="22038" name="Freeform 1078"/>
              <p:cNvSpPr>
                <a:spLocks/>
              </p:cNvSpPr>
              <p:nvPr/>
            </p:nvSpPr>
            <p:spPr bwMode="auto">
              <a:xfrm>
                <a:off x="580" y="3750"/>
                <a:ext cx="64" cy="41"/>
              </a:xfrm>
              <a:custGeom>
                <a:avLst/>
                <a:gdLst>
                  <a:gd name="T0" fmla="*/ 64 w 64"/>
                  <a:gd name="T1" fmla="*/ 21 h 41"/>
                  <a:gd name="T2" fmla="*/ 55 w 64"/>
                  <a:gd name="T3" fmla="*/ 7 h 41"/>
                  <a:gd name="T4" fmla="*/ 32 w 64"/>
                  <a:gd name="T5" fmla="*/ 0 h 41"/>
                  <a:gd name="T6" fmla="*/ 9 w 64"/>
                  <a:gd name="T7" fmla="*/ 7 h 41"/>
                  <a:gd name="T8" fmla="*/ 0 w 64"/>
                  <a:gd name="T9" fmla="*/ 21 h 41"/>
                  <a:gd name="T10" fmla="*/ 9 w 64"/>
                  <a:gd name="T11" fmla="*/ 35 h 41"/>
                  <a:gd name="T12" fmla="*/ 32 w 64"/>
                  <a:gd name="T13" fmla="*/ 41 h 41"/>
                  <a:gd name="T14" fmla="*/ 55 w 64"/>
                  <a:gd name="T15" fmla="*/ 35 h 41"/>
                  <a:gd name="T16" fmla="*/ 64 w 64"/>
                  <a:gd name="T17" fmla="*/ 21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1"/>
                  <a:gd name="T29" fmla="*/ 64 w 6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1">
                    <a:moveTo>
                      <a:pt x="64" y="21"/>
                    </a:moveTo>
                    <a:lnTo>
                      <a:pt x="55" y="7"/>
                    </a:lnTo>
                    <a:lnTo>
                      <a:pt x="32" y="0"/>
                    </a:lnTo>
                    <a:lnTo>
                      <a:pt x="9" y="7"/>
                    </a:lnTo>
                    <a:lnTo>
                      <a:pt x="0" y="21"/>
                    </a:lnTo>
                    <a:lnTo>
                      <a:pt x="9" y="35"/>
                    </a:lnTo>
                    <a:lnTo>
                      <a:pt x="32" y="41"/>
                    </a:lnTo>
                    <a:lnTo>
                      <a:pt x="55" y="35"/>
                    </a:lnTo>
                    <a:lnTo>
                      <a:pt x="64" y="2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9" name="Freeform 1079"/>
              <p:cNvSpPr>
                <a:spLocks/>
              </p:cNvSpPr>
              <p:nvPr/>
            </p:nvSpPr>
            <p:spPr bwMode="auto">
              <a:xfrm>
                <a:off x="580" y="3750"/>
                <a:ext cx="64" cy="41"/>
              </a:xfrm>
              <a:custGeom>
                <a:avLst/>
                <a:gdLst>
                  <a:gd name="T0" fmla="*/ 64 w 64"/>
                  <a:gd name="T1" fmla="*/ 21 h 41"/>
                  <a:gd name="T2" fmla="*/ 55 w 64"/>
                  <a:gd name="T3" fmla="*/ 7 h 41"/>
                  <a:gd name="T4" fmla="*/ 32 w 64"/>
                  <a:gd name="T5" fmla="*/ 0 h 41"/>
                  <a:gd name="T6" fmla="*/ 9 w 64"/>
                  <a:gd name="T7" fmla="*/ 7 h 41"/>
                  <a:gd name="T8" fmla="*/ 0 w 64"/>
                  <a:gd name="T9" fmla="*/ 21 h 41"/>
                  <a:gd name="T10" fmla="*/ 9 w 64"/>
                  <a:gd name="T11" fmla="*/ 35 h 41"/>
                  <a:gd name="T12" fmla="*/ 32 w 64"/>
                  <a:gd name="T13" fmla="*/ 41 h 41"/>
                  <a:gd name="T14" fmla="*/ 55 w 64"/>
                  <a:gd name="T15" fmla="*/ 35 h 41"/>
                  <a:gd name="T16" fmla="*/ 64 w 64"/>
                  <a:gd name="T17" fmla="*/ 21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1"/>
                  <a:gd name="T29" fmla="*/ 64 w 6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1">
                    <a:moveTo>
                      <a:pt x="64" y="21"/>
                    </a:moveTo>
                    <a:lnTo>
                      <a:pt x="55" y="7"/>
                    </a:lnTo>
                    <a:lnTo>
                      <a:pt x="32" y="0"/>
                    </a:lnTo>
                    <a:lnTo>
                      <a:pt x="9" y="7"/>
                    </a:lnTo>
                    <a:lnTo>
                      <a:pt x="0" y="21"/>
                    </a:lnTo>
                    <a:lnTo>
                      <a:pt x="9" y="35"/>
                    </a:lnTo>
                    <a:lnTo>
                      <a:pt x="32" y="41"/>
                    </a:lnTo>
                    <a:lnTo>
                      <a:pt x="55" y="35"/>
                    </a:lnTo>
                    <a:lnTo>
                      <a:pt x="64" y="21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74" name="Group 1083"/>
            <p:cNvGrpSpPr>
              <a:grpSpLocks/>
            </p:cNvGrpSpPr>
            <p:nvPr/>
          </p:nvGrpSpPr>
          <p:grpSpPr bwMode="auto">
            <a:xfrm>
              <a:off x="2492086" y="3508193"/>
              <a:ext cx="125289" cy="55165"/>
              <a:chOff x="710" y="3729"/>
              <a:chExt cx="103" cy="48"/>
            </a:xfrm>
          </p:grpSpPr>
          <p:sp>
            <p:nvSpPr>
              <p:cNvPr id="22036" name="Freeform 1081"/>
              <p:cNvSpPr>
                <a:spLocks/>
              </p:cNvSpPr>
              <p:nvPr/>
            </p:nvSpPr>
            <p:spPr bwMode="auto">
              <a:xfrm>
                <a:off x="710" y="3729"/>
                <a:ext cx="103" cy="48"/>
              </a:xfrm>
              <a:custGeom>
                <a:avLst/>
                <a:gdLst>
                  <a:gd name="T0" fmla="*/ 103 w 103"/>
                  <a:gd name="T1" fmla="*/ 24 h 48"/>
                  <a:gd name="T2" fmla="*/ 87 w 103"/>
                  <a:gd name="T3" fmla="*/ 7 h 48"/>
                  <a:gd name="T4" fmla="*/ 52 w 103"/>
                  <a:gd name="T5" fmla="*/ 0 h 48"/>
                  <a:gd name="T6" fmla="*/ 15 w 103"/>
                  <a:gd name="T7" fmla="*/ 7 h 48"/>
                  <a:gd name="T8" fmla="*/ 0 w 103"/>
                  <a:gd name="T9" fmla="*/ 24 h 48"/>
                  <a:gd name="T10" fmla="*/ 15 w 103"/>
                  <a:gd name="T11" fmla="*/ 40 h 48"/>
                  <a:gd name="T12" fmla="*/ 52 w 103"/>
                  <a:gd name="T13" fmla="*/ 48 h 48"/>
                  <a:gd name="T14" fmla="*/ 87 w 103"/>
                  <a:gd name="T15" fmla="*/ 40 h 48"/>
                  <a:gd name="T16" fmla="*/ 103 w 103"/>
                  <a:gd name="T17" fmla="*/ 2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48"/>
                  <a:gd name="T29" fmla="*/ 103 w 103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48">
                    <a:moveTo>
                      <a:pt x="103" y="24"/>
                    </a:moveTo>
                    <a:lnTo>
                      <a:pt x="87" y="7"/>
                    </a:lnTo>
                    <a:lnTo>
                      <a:pt x="52" y="0"/>
                    </a:lnTo>
                    <a:lnTo>
                      <a:pt x="15" y="7"/>
                    </a:lnTo>
                    <a:lnTo>
                      <a:pt x="0" y="24"/>
                    </a:lnTo>
                    <a:lnTo>
                      <a:pt x="15" y="40"/>
                    </a:lnTo>
                    <a:lnTo>
                      <a:pt x="52" y="48"/>
                    </a:lnTo>
                    <a:lnTo>
                      <a:pt x="87" y="40"/>
                    </a:lnTo>
                    <a:lnTo>
                      <a:pt x="103" y="2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7" name="Freeform 1082"/>
              <p:cNvSpPr>
                <a:spLocks/>
              </p:cNvSpPr>
              <p:nvPr/>
            </p:nvSpPr>
            <p:spPr bwMode="auto">
              <a:xfrm>
                <a:off x="710" y="3729"/>
                <a:ext cx="103" cy="48"/>
              </a:xfrm>
              <a:custGeom>
                <a:avLst/>
                <a:gdLst>
                  <a:gd name="T0" fmla="*/ 103 w 103"/>
                  <a:gd name="T1" fmla="*/ 24 h 48"/>
                  <a:gd name="T2" fmla="*/ 87 w 103"/>
                  <a:gd name="T3" fmla="*/ 7 h 48"/>
                  <a:gd name="T4" fmla="*/ 52 w 103"/>
                  <a:gd name="T5" fmla="*/ 0 h 48"/>
                  <a:gd name="T6" fmla="*/ 15 w 103"/>
                  <a:gd name="T7" fmla="*/ 7 h 48"/>
                  <a:gd name="T8" fmla="*/ 0 w 103"/>
                  <a:gd name="T9" fmla="*/ 24 h 48"/>
                  <a:gd name="T10" fmla="*/ 15 w 103"/>
                  <a:gd name="T11" fmla="*/ 40 h 48"/>
                  <a:gd name="T12" fmla="*/ 52 w 103"/>
                  <a:gd name="T13" fmla="*/ 48 h 48"/>
                  <a:gd name="T14" fmla="*/ 87 w 103"/>
                  <a:gd name="T15" fmla="*/ 40 h 48"/>
                  <a:gd name="T16" fmla="*/ 103 w 103"/>
                  <a:gd name="T17" fmla="*/ 2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48"/>
                  <a:gd name="T29" fmla="*/ 103 w 103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48">
                    <a:moveTo>
                      <a:pt x="103" y="24"/>
                    </a:moveTo>
                    <a:lnTo>
                      <a:pt x="87" y="7"/>
                    </a:lnTo>
                    <a:lnTo>
                      <a:pt x="52" y="0"/>
                    </a:lnTo>
                    <a:lnTo>
                      <a:pt x="15" y="7"/>
                    </a:lnTo>
                    <a:lnTo>
                      <a:pt x="0" y="24"/>
                    </a:lnTo>
                    <a:lnTo>
                      <a:pt x="15" y="40"/>
                    </a:lnTo>
                    <a:lnTo>
                      <a:pt x="52" y="48"/>
                    </a:lnTo>
                    <a:lnTo>
                      <a:pt x="87" y="40"/>
                    </a:lnTo>
                    <a:lnTo>
                      <a:pt x="103" y="2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75" name="Group 1086"/>
            <p:cNvGrpSpPr>
              <a:grpSpLocks/>
            </p:cNvGrpSpPr>
            <p:nvPr/>
          </p:nvGrpSpPr>
          <p:grpSpPr bwMode="auto">
            <a:xfrm>
              <a:off x="2645352" y="3510491"/>
              <a:ext cx="114341" cy="37927"/>
              <a:chOff x="836" y="3731"/>
              <a:chExt cx="94" cy="33"/>
            </a:xfrm>
          </p:grpSpPr>
          <p:sp>
            <p:nvSpPr>
              <p:cNvPr id="22034" name="Freeform 1084"/>
              <p:cNvSpPr>
                <a:spLocks/>
              </p:cNvSpPr>
              <p:nvPr/>
            </p:nvSpPr>
            <p:spPr bwMode="auto">
              <a:xfrm>
                <a:off x="836" y="3731"/>
                <a:ext cx="94" cy="33"/>
              </a:xfrm>
              <a:custGeom>
                <a:avLst/>
                <a:gdLst>
                  <a:gd name="T0" fmla="*/ 94 w 94"/>
                  <a:gd name="T1" fmla="*/ 16 h 33"/>
                  <a:gd name="T2" fmla="*/ 81 w 94"/>
                  <a:gd name="T3" fmla="*/ 5 h 33"/>
                  <a:gd name="T4" fmla="*/ 47 w 94"/>
                  <a:gd name="T5" fmla="*/ 0 h 33"/>
                  <a:gd name="T6" fmla="*/ 13 w 94"/>
                  <a:gd name="T7" fmla="*/ 5 h 33"/>
                  <a:gd name="T8" fmla="*/ 0 w 94"/>
                  <a:gd name="T9" fmla="*/ 16 h 33"/>
                  <a:gd name="T10" fmla="*/ 13 w 94"/>
                  <a:gd name="T11" fmla="*/ 29 h 33"/>
                  <a:gd name="T12" fmla="*/ 47 w 94"/>
                  <a:gd name="T13" fmla="*/ 33 h 33"/>
                  <a:gd name="T14" fmla="*/ 81 w 94"/>
                  <a:gd name="T15" fmla="*/ 29 h 33"/>
                  <a:gd name="T16" fmla="*/ 94 w 94"/>
                  <a:gd name="T17" fmla="*/ 16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33"/>
                  <a:gd name="T29" fmla="*/ 94 w 94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33">
                    <a:moveTo>
                      <a:pt x="94" y="16"/>
                    </a:moveTo>
                    <a:lnTo>
                      <a:pt x="81" y="5"/>
                    </a:lnTo>
                    <a:lnTo>
                      <a:pt x="47" y="0"/>
                    </a:lnTo>
                    <a:lnTo>
                      <a:pt x="13" y="5"/>
                    </a:lnTo>
                    <a:lnTo>
                      <a:pt x="0" y="16"/>
                    </a:lnTo>
                    <a:lnTo>
                      <a:pt x="13" y="29"/>
                    </a:lnTo>
                    <a:lnTo>
                      <a:pt x="47" y="33"/>
                    </a:lnTo>
                    <a:lnTo>
                      <a:pt x="81" y="29"/>
                    </a:lnTo>
                    <a:lnTo>
                      <a:pt x="94" y="1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5" name="Freeform 1085"/>
              <p:cNvSpPr>
                <a:spLocks/>
              </p:cNvSpPr>
              <p:nvPr/>
            </p:nvSpPr>
            <p:spPr bwMode="auto">
              <a:xfrm>
                <a:off x="836" y="3731"/>
                <a:ext cx="94" cy="33"/>
              </a:xfrm>
              <a:custGeom>
                <a:avLst/>
                <a:gdLst>
                  <a:gd name="T0" fmla="*/ 94 w 94"/>
                  <a:gd name="T1" fmla="*/ 16 h 33"/>
                  <a:gd name="T2" fmla="*/ 81 w 94"/>
                  <a:gd name="T3" fmla="*/ 5 h 33"/>
                  <a:gd name="T4" fmla="*/ 47 w 94"/>
                  <a:gd name="T5" fmla="*/ 0 h 33"/>
                  <a:gd name="T6" fmla="*/ 13 w 94"/>
                  <a:gd name="T7" fmla="*/ 5 h 33"/>
                  <a:gd name="T8" fmla="*/ 0 w 94"/>
                  <a:gd name="T9" fmla="*/ 16 h 33"/>
                  <a:gd name="T10" fmla="*/ 13 w 94"/>
                  <a:gd name="T11" fmla="*/ 29 h 33"/>
                  <a:gd name="T12" fmla="*/ 47 w 94"/>
                  <a:gd name="T13" fmla="*/ 33 h 33"/>
                  <a:gd name="T14" fmla="*/ 81 w 94"/>
                  <a:gd name="T15" fmla="*/ 29 h 33"/>
                  <a:gd name="T16" fmla="*/ 94 w 94"/>
                  <a:gd name="T17" fmla="*/ 16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33"/>
                  <a:gd name="T29" fmla="*/ 94 w 94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33">
                    <a:moveTo>
                      <a:pt x="94" y="16"/>
                    </a:moveTo>
                    <a:lnTo>
                      <a:pt x="81" y="5"/>
                    </a:lnTo>
                    <a:lnTo>
                      <a:pt x="47" y="0"/>
                    </a:lnTo>
                    <a:lnTo>
                      <a:pt x="13" y="5"/>
                    </a:lnTo>
                    <a:lnTo>
                      <a:pt x="0" y="16"/>
                    </a:lnTo>
                    <a:lnTo>
                      <a:pt x="13" y="29"/>
                    </a:lnTo>
                    <a:lnTo>
                      <a:pt x="47" y="33"/>
                    </a:lnTo>
                    <a:lnTo>
                      <a:pt x="81" y="29"/>
                    </a:lnTo>
                    <a:lnTo>
                      <a:pt x="94" y="16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76" name="Group 1089"/>
            <p:cNvGrpSpPr>
              <a:grpSpLocks/>
            </p:cNvGrpSpPr>
            <p:nvPr/>
          </p:nvGrpSpPr>
          <p:grpSpPr bwMode="auto">
            <a:xfrm>
              <a:off x="2253673" y="3498998"/>
              <a:ext cx="94879" cy="41374"/>
              <a:chOff x="514" y="3721"/>
              <a:chExt cx="78" cy="36"/>
            </a:xfrm>
          </p:grpSpPr>
          <p:sp>
            <p:nvSpPr>
              <p:cNvPr id="22032" name="Freeform 1087"/>
              <p:cNvSpPr>
                <a:spLocks/>
              </p:cNvSpPr>
              <p:nvPr/>
            </p:nvSpPr>
            <p:spPr bwMode="auto">
              <a:xfrm>
                <a:off x="514" y="3721"/>
                <a:ext cx="78" cy="36"/>
              </a:xfrm>
              <a:custGeom>
                <a:avLst/>
                <a:gdLst>
                  <a:gd name="T0" fmla="*/ 78 w 78"/>
                  <a:gd name="T1" fmla="*/ 17 h 36"/>
                  <a:gd name="T2" fmla="*/ 66 w 78"/>
                  <a:gd name="T3" fmla="*/ 5 h 36"/>
                  <a:gd name="T4" fmla="*/ 39 w 78"/>
                  <a:gd name="T5" fmla="*/ 0 h 36"/>
                  <a:gd name="T6" fmla="*/ 11 w 78"/>
                  <a:gd name="T7" fmla="*/ 5 h 36"/>
                  <a:gd name="T8" fmla="*/ 0 w 78"/>
                  <a:gd name="T9" fmla="*/ 17 h 36"/>
                  <a:gd name="T10" fmla="*/ 11 w 78"/>
                  <a:gd name="T11" fmla="*/ 30 h 36"/>
                  <a:gd name="T12" fmla="*/ 39 w 78"/>
                  <a:gd name="T13" fmla="*/ 36 h 36"/>
                  <a:gd name="T14" fmla="*/ 66 w 78"/>
                  <a:gd name="T15" fmla="*/ 30 h 36"/>
                  <a:gd name="T16" fmla="*/ 78 w 78"/>
                  <a:gd name="T17" fmla="*/ 1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36"/>
                  <a:gd name="T29" fmla="*/ 78 w 78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36">
                    <a:moveTo>
                      <a:pt x="78" y="17"/>
                    </a:moveTo>
                    <a:lnTo>
                      <a:pt x="66" y="5"/>
                    </a:lnTo>
                    <a:lnTo>
                      <a:pt x="39" y="0"/>
                    </a:lnTo>
                    <a:lnTo>
                      <a:pt x="11" y="5"/>
                    </a:lnTo>
                    <a:lnTo>
                      <a:pt x="0" y="17"/>
                    </a:lnTo>
                    <a:lnTo>
                      <a:pt x="11" y="30"/>
                    </a:lnTo>
                    <a:lnTo>
                      <a:pt x="39" y="36"/>
                    </a:lnTo>
                    <a:lnTo>
                      <a:pt x="66" y="30"/>
                    </a:lnTo>
                    <a:lnTo>
                      <a:pt x="78" y="1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3" name="Freeform 1088"/>
              <p:cNvSpPr>
                <a:spLocks/>
              </p:cNvSpPr>
              <p:nvPr/>
            </p:nvSpPr>
            <p:spPr bwMode="auto">
              <a:xfrm>
                <a:off x="514" y="3721"/>
                <a:ext cx="78" cy="36"/>
              </a:xfrm>
              <a:custGeom>
                <a:avLst/>
                <a:gdLst>
                  <a:gd name="T0" fmla="*/ 78 w 78"/>
                  <a:gd name="T1" fmla="*/ 17 h 36"/>
                  <a:gd name="T2" fmla="*/ 66 w 78"/>
                  <a:gd name="T3" fmla="*/ 5 h 36"/>
                  <a:gd name="T4" fmla="*/ 39 w 78"/>
                  <a:gd name="T5" fmla="*/ 0 h 36"/>
                  <a:gd name="T6" fmla="*/ 11 w 78"/>
                  <a:gd name="T7" fmla="*/ 5 h 36"/>
                  <a:gd name="T8" fmla="*/ 0 w 78"/>
                  <a:gd name="T9" fmla="*/ 17 h 36"/>
                  <a:gd name="T10" fmla="*/ 11 w 78"/>
                  <a:gd name="T11" fmla="*/ 30 h 36"/>
                  <a:gd name="T12" fmla="*/ 39 w 78"/>
                  <a:gd name="T13" fmla="*/ 36 h 36"/>
                  <a:gd name="T14" fmla="*/ 66 w 78"/>
                  <a:gd name="T15" fmla="*/ 30 h 36"/>
                  <a:gd name="T16" fmla="*/ 78 w 78"/>
                  <a:gd name="T17" fmla="*/ 1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36"/>
                  <a:gd name="T29" fmla="*/ 78 w 78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36">
                    <a:moveTo>
                      <a:pt x="78" y="17"/>
                    </a:moveTo>
                    <a:lnTo>
                      <a:pt x="66" y="5"/>
                    </a:lnTo>
                    <a:lnTo>
                      <a:pt x="39" y="0"/>
                    </a:lnTo>
                    <a:lnTo>
                      <a:pt x="11" y="5"/>
                    </a:lnTo>
                    <a:lnTo>
                      <a:pt x="0" y="17"/>
                    </a:lnTo>
                    <a:lnTo>
                      <a:pt x="11" y="30"/>
                    </a:lnTo>
                    <a:lnTo>
                      <a:pt x="39" y="36"/>
                    </a:lnTo>
                    <a:lnTo>
                      <a:pt x="66" y="30"/>
                    </a:lnTo>
                    <a:lnTo>
                      <a:pt x="78" y="17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77" name="Group 1092"/>
            <p:cNvGrpSpPr>
              <a:grpSpLocks/>
            </p:cNvGrpSpPr>
            <p:nvPr/>
          </p:nvGrpSpPr>
          <p:grpSpPr bwMode="auto">
            <a:xfrm>
              <a:off x="2470191" y="3571403"/>
              <a:ext cx="77849" cy="42524"/>
              <a:chOff x="692" y="3784"/>
              <a:chExt cx="64" cy="37"/>
            </a:xfrm>
          </p:grpSpPr>
          <p:sp>
            <p:nvSpPr>
              <p:cNvPr id="22030" name="Freeform 1090"/>
              <p:cNvSpPr>
                <a:spLocks/>
              </p:cNvSpPr>
              <p:nvPr/>
            </p:nvSpPr>
            <p:spPr bwMode="auto">
              <a:xfrm>
                <a:off x="692" y="3784"/>
                <a:ext cx="64" cy="37"/>
              </a:xfrm>
              <a:custGeom>
                <a:avLst/>
                <a:gdLst>
                  <a:gd name="T0" fmla="*/ 64 w 64"/>
                  <a:gd name="T1" fmla="*/ 19 h 37"/>
                  <a:gd name="T2" fmla="*/ 54 w 64"/>
                  <a:gd name="T3" fmla="*/ 6 h 37"/>
                  <a:gd name="T4" fmla="*/ 32 w 64"/>
                  <a:gd name="T5" fmla="*/ 0 h 37"/>
                  <a:gd name="T6" fmla="*/ 9 w 64"/>
                  <a:gd name="T7" fmla="*/ 6 h 37"/>
                  <a:gd name="T8" fmla="*/ 0 w 64"/>
                  <a:gd name="T9" fmla="*/ 19 h 37"/>
                  <a:gd name="T10" fmla="*/ 9 w 64"/>
                  <a:gd name="T11" fmla="*/ 32 h 37"/>
                  <a:gd name="T12" fmla="*/ 32 w 64"/>
                  <a:gd name="T13" fmla="*/ 37 h 37"/>
                  <a:gd name="T14" fmla="*/ 54 w 64"/>
                  <a:gd name="T15" fmla="*/ 32 h 37"/>
                  <a:gd name="T16" fmla="*/ 64 w 64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37"/>
                  <a:gd name="T29" fmla="*/ 64 w 64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37">
                    <a:moveTo>
                      <a:pt x="64" y="19"/>
                    </a:moveTo>
                    <a:lnTo>
                      <a:pt x="54" y="6"/>
                    </a:lnTo>
                    <a:lnTo>
                      <a:pt x="32" y="0"/>
                    </a:lnTo>
                    <a:lnTo>
                      <a:pt x="9" y="6"/>
                    </a:lnTo>
                    <a:lnTo>
                      <a:pt x="0" y="19"/>
                    </a:lnTo>
                    <a:lnTo>
                      <a:pt x="9" y="32"/>
                    </a:lnTo>
                    <a:lnTo>
                      <a:pt x="32" y="37"/>
                    </a:lnTo>
                    <a:lnTo>
                      <a:pt x="54" y="32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1" name="Freeform 1091"/>
              <p:cNvSpPr>
                <a:spLocks/>
              </p:cNvSpPr>
              <p:nvPr/>
            </p:nvSpPr>
            <p:spPr bwMode="auto">
              <a:xfrm>
                <a:off x="692" y="3784"/>
                <a:ext cx="64" cy="37"/>
              </a:xfrm>
              <a:custGeom>
                <a:avLst/>
                <a:gdLst>
                  <a:gd name="T0" fmla="*/ 64 w 64"/>
                  <a:gd name="T1" fmla="*/ 19 h 37"/>
                  <a:gd name="T2" fmla="*/ 54 w 64"/>
                  <a:gd name="T3" fmla="*/ 6 h 37"/>
                  <a:gd name="T4" fmla="*/ 32 w 64"/>
                  <a:gd name="T5" fmla="*/ 0 h 37"/>
                  <a:gd name="T6" fmla="*/ 9 w 64"/>
                  <a:gd name="T7" fmla="*/ 6 h 37"/>
                  <a:gd name="T8" fmla="*/ 0 w 64"/>
                  <a:gd name="T9" fmla="*/ 19 h 37"/>
                  <a:gd name="T10" fmla="*/ 9 w 64"/>
                  <a:gd name="T11" fmla="*/ 32 h 37"/>
                  <a:gd name="T12" fmla="*/ 32 w 64"/>
                  <a:gd name="T13" fmla="*/ 37 h 37"/>
                  <a:gd name="T14" fmla="*/ 54 w 64"/>
                  <a:gd name="T15" fmla="*/ 32 h 37"/>
                  <a:gd name="T16" fmla="*/ 64 w 64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37"/>
                  <a:gd name="T29" fmla="*/ 64 w 64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37">
                    <a:moveTo>
                      <a:pt x="64" y="19"/>
                    </a:moveTo>
                    <a:lnTo>
                      <a:pt x="54" y="6"/>
                    </a:lnTo>
                    <a:lnTo>
                      <a:pt x="32" y="0"/>
                    </a:lnTo>
                    <a:lnTo>
                      <a:pt x="9" y="6"/>
                    </a:lnTo>
                    <a:lnTo>
                      <a:pt x="0" y="19"/>
                    </a:lnTo>
                    <a:lnTo>
                      <a:pt x="9" y="32"/>
                    </a:lnTo>
                    <a:lnTo>
                      <a:pt x="32" y="37"/>
                    </a:lnTo>
                    <a:lnTo>
                      <a:pt x="54" y="32"/>
                    </a:lnTo>
                    <a:lnTo>
                      <a:pt x="64" y="19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78" name="Group 1095"/>
            <p:cNvGrpSpPr>
              <a:grpSpLocks/>
            </p:cNvGrpSpPr>
            <p:nvPr/>
          </p:nvGrpSpPr>
          <p:grpSpPr bwMode="auto">
            <a:xfrm>
              <a:off x="2638054" y="3563358"/>
              <a:ext cx="128938" cy="42524"/>
              <a:chOff x="830" y="3777"/>
              <a:chExt cx="106" cy="37"/>
            </a:xfrm>
          </p:grpSpPr>
          <p:sp>
            <p:nvSpPr>
              <p:cNvPr id="22028" name="Freeform 1093"/>
              <p:cNvSpPr>
                <a:spLocks/>
              </p:cNvSpPr>
              <p:nvPr/>
            </p:nvSpPr>
            <p:spPr bwMode="auto">
              <a:xfrm>
                <a:off x="830" y="3777"/>
                <a:ext cx="106" cy="37"/>
              </a:xfrm>
              <a:custGeom>
                <a:avLst/>
                <a:gdLst>
                  <a:gd name="T0" fmla="*/ 106 w 106"/>
                  <a:gd name="T1" fmla="*/ 19 h 37"/>
                  <a:gd name="T2" fmla="*/ 90 w 106"/>
                  <a:gd name="T3" fmla="*/ 5 h 37"/>
                  <a:gd name="T4" fmla="*/ 53 w 106"/>
                  <a:gd name="T5" fmla="*/ 0 h 37"/>
                  <a:gd name="T6" fmla="*/ 15 w 106"/>
                  <a:gd name="T7" fmla="*/ 5 h 37"/>
                  <a:gd name="T8" fmla="*/ 0 w 106"/>
                  <a:gd name="T9" fmla="*/ 19 h 37"/>
                  <a:gd name="T10" fmla="*/ 15 w 106"/>
                  <a:gd name="T11" fmla="*/ 31 h 37"/>
                  <a:gd name="T12" fmla="*/ 53 w 106"/>
                  <a:gd name="T13" fmla="*/ 37 h 37"/>
                  <a:gd name="T14" fmla="*/ 90 w 106"/>
                  <a:gd name="T15" fmla="*/ 31 h 37"/>
                  <a:gd name="T16" fmla="*/ 106 w 106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6"/>
                  <a:gd name="T28" fmla="*/ 0 h 37"/>
                  <a:gd name="T29" fmla="*/ 106 w 106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6" h="37">
                    <a:moveTo>
                      <a:pt x="106" y="19"/>
                    </a:moveTo>
                    <a:lnTo>
                      <a:pt x="90" y="5"/>
                    </a:lnTo>
                    <a:lnTo>
                      <a:pt x="53" y="0"/>
                    </a:lnTo>
                    <a:lnTo>
                      <a:pt x="15" y="5"/>
                    </a:lnTo>
                    <a:lnTo>
                      <a:pt x="0" y="19"/>
                    </a:lnTo>
                    <a:lnTo>
                      <a:pt x="15" y="31"/>
                    </a:lnTo>
                    <a:lnTo>
                      <a:pt x="53" y="37"/>
                    </a:lnTo>
                    <a:lnTo>
                      <a:pt x="90" y="31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9" name="Freeform 1094"/>
              <p:cNvSpPr>
                <a:spLocks/>
              </p:cNvSpPr>
              <p:nvPr/>
            </p:nvSpPr>
            <p:spPr bwMode="auto">
              <a:xfrm>
                <a:off x="830" y="3777"/>
                <a:ext cx="106" cy="37"/>
              </a:xfrm>
              <a:custGeom>
                <a:avLst/>
                <a:gdLst>
                  <a:gd name="T0" fmla="*/ 106 w 106"/>
                  <a:gd name="T1" fmla="*/ 19 h 37"/>
                  <a:gd name="T2" fmla="*/ 90 w 106"/>
                  <a:gd name="T3" fmla="*/ 5 h 37"/>
                  <a:gd name="T4" fmla="*/ 53 w 106"/>
                  <a:gd name="T5" fmla="*/ 0 h 37"/>
                  <a:gd name="T6" fmla="*/ 15 w 106"/>
                  <a:gd name="T7" fmla="*/ 5 h 37"/>
                  <a:gd name="T8" fmla="*/ 0 w 106"/>
                  <a:gd name="T9" fmla="*/ 19 h 37"/>
                  <a:gd name="T10" fmla="*/ 15 w 106"/>
                  <a:gd name="T11" fmla="*/ 31 h 37"/>
                  <a:gd name="T12" fmla="*/ 53 w 106"/>
                  <a:gd name="T13" fmla="*/ 37 h 37"/>
                  <a:gd name="T14" fmla="*/ 90 w 106"/>
                  <a:gd name="T15" fmla="*/ 31 h 37"/>
                  <a:gd name="T16" fmla="*/ 106 w 106"/>
                  <a:gd name="T17" fmla="*/ 19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6"/>
                  <a:gd name="T28" fmla="*/ 0 h 37"/>
                  <a:gd name="T29" fmla="*/ 106 w 106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6" h="37">
                    <a:moveTo>
                      <a:pt x="106" y="19"/>
                    </a:moveTo>
                    <a:lnTo>
                      <a:pt x="90" y="5"/>
                    </a:lnTo>
                    <a:lnTo>
                      <a:pt x="53" y="0"/>
                    </a:lnTo>
                    <a:lnTo>
                      <a:pt x="15" y="5"/>
                    </a:lnTo>
                    <a:lnTo>
                      <a:pt x="0" y="19"/>
                    </a:lnTo>
                    <a:lnTo>
                      <a:pt x="15" y="31"/>
                    </a:lnTo>
                    <a:lnTo>
                      <a:pt x="53" y="37"/>
                    </a:lnTo>
                    <a:lnTo>
                      <a:pt x="90" y="31"/>
                    </a:lnTo>
                    <a:lnTo>
                      <a:pt x="106" y="19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79" name="Group 1098"/>
            <p:cNvGrpSpPr>
              <a:grpSpLocks/>
            </p:cNvGrpSpPr>
            <p:nvPr/>
          </p:nvGrpSpPr>
          <p:grpSpPr bwMode="auto">
            <a:xfrm>
              <a:off x="2228129" y="3553014"/>
              <a:ext cx="94879" cy="54017"/>
              <a:chOff x="493" y="3768"/>
              <a:chExt cx="78" cy="47"/>
            </a:xfrm>
          </p:grpSpPr>
          <p:sp>
            <p:nvSpPr>
              <p:cNvPr id="22026" name="Freeform 1096"/>
              <p:cNvSpPr>
                <a:spLocks/>
              </p:cNvSpPr>
              <p:nvPr/>
            </p:nvSpPr>
            <p:spPr bwMode="auto">
              <a:xfrm>
                <a:off x="493" y="3768"/>
                <a:ext cx="78" cy="47"/>
              </a:xfrm>
              <a:custGeom>
                <a:avLst/>
                <a:gdLst>
                  <a:gd name="T0" fmla="*/ 78 w 78"/>
                  <a:gd name="T1" fmla="*/ 24 h 47"/>
                  <a:gd name="T2" fmla="*/ 66 w 78"/>
                  <a:gd name="T3" fmla="*/ 7 h 47"/>
                  <a:gd name="T4" fmla="*/ 38 w 78"/>
                  <a:gd name="T5" fmla="*/ 0 h 47"/>
                  <a:gd name="T6" fmla="*/ 11 w 78"/>
                  <a:gd name="T7" fmla="*/ 7 h 47"/>
                  <a:gd name="T8" fmla="*/ 0 w 78"/>
                  <a:gd name="T9" fmla="*/ 24 h 47"/>
                  <a:gd name="T10" fmla="*/ 11 w 78"/>
                  <a:gd name="T11" fmla="*/ 40 h 47"/>
                  <a:gd name="T12" fmla="*/ 38 w 78"/>
                  <a:gd name="T13" fmla="*/ 47 h 47"/>
                  <a:gd name="T14" fmla="*/ 66 w 78"/>
                  <a:gd name="T15" fmla="*/ 40 h 47"/>
                  <a:gd name="T16" fmla="*/ 78 w 78"/>
                  <a:gd name="T17" fmla="*/ 24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47"/>
                  <a:gd name="T29" fmla="*/ 78 w 78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47">
                    <a:moveTo>
                      <a:pt x="78" y="24"/>
                    </a:moveTo>
                    <a:lnTo>
                      <a:pt x="66" y="7"/>
                    </a:lnTo>
                    <a:lnTo>
                      <a:pt x="38" y="0"/>
                    </a:lnTo>
                    <a:lnTo>
                      <a:pt x="11" y="7"/>
                    </a:lnTo>
                    <a:lnTo>
                      <a:pt x="0" y="24"/>
                    </a:lnTo>
                    <a:lnTo>
                      <a:pt x="11" y="40"/>
                    </a:lnTo>
                    <a:lnTo>
                      <a:pt x="38" y="47"/>
                    </a:lnTo>
                    <a:lnTo>
                      <a:pt x="66" y="40"/>
                    </a:lnTo>
                    <a:lnTo>
                      <a:pt x="78" y="2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7" name="Freeform 1097"/>
              <p:cNvSpPr>
                <a:spLocks/>
              </p:cNvSpPr>
              <p:nvPr/>
            </p:nvSpPr>
            <p:spPr bwMode="auto">
              <a:xfrm>
                <a:off x="493" y="3768"/>
                <a:ext cx="78" cy="47"/>
              </a:xfrm>
              <a:custGeom>
                <a:avLst/>
                <a:gdLst>
                  <a:gd name="T0" fmla="*/ 78 w 78"/>
                  <a:gd name="T1" fmla="*/ 24 h 47"/>
                  <a:gd name="T2" fmla="*/ 66 w 78"/>
                  <a:gd name="T3" fmla="*/ 7 h 47"/>
                  <a:gd name="T4" fmla="*/ 38 w 78"/>
                  <a:gd name="T5" fmla="*/ 0 h 47"/>
                  <a:gd name="T6" fmla="*/ 11 w 78"/>
                  <a:gd name="T7" fmla="*/ 7 h 47"/>
                  <a:gd name="T8" fmla="*/ 0 w 78"/>
                  <a:gd name="T9" fmla="*/ 24 h 47"/>
                  <a:gd name="T10" fmla="*/ 11 w 78"/>
                  <a:gd name="T11" fmla="*/ 40 h 47"/>
                  <a:gd name="T12" fmla="*/ 38 w 78"/>
                  <a:gd name="T13" fmla="*/ 47 h 47"/>
                  <a:gd name="T14" fmla="*/ 66 w 78"/>
                  <a:gd name="T15" fmla="*/ 40 h 47"/>
                  <a:gd name="T16" fmla="*/ 78 w 78"/>
                  <a:gd name="T17" fmla="*/ 24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47"/>
                  <a:gd name="T29" fmla="*/ 78 w 78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47">
                    <a:moveTo>
                      <a:pt x="78" y="24"/>
                    </a:moveTo>
                    <a:lnTo>
                      <a:pt x="66" y="7"/>
                    </a:lnTo>
                    <a:lnTo>
                      <a:pt x="38" y="0"/>
                    </a:lnTo>
                    <a:lnTo>
                      <a:pt x="11" y="7"/>
                    </a:lnTo>
                    <a:lnTo>
                      <a:pt x="0" y="24"/>
                    </a:lnTo>
                    <a:lnTo>
                      <a:pt x="11" y="40"/>
                    </a:lnTo>
                    <a:lnTo>
                      <a:pt x="38" y="47"/>
                    </a:lnTo>
                    <a:lnTo>
                      <a:pt x="66" y="40"/>
                    </a:lnTo>
                    <a:lnTo>
                      <a:pt x="78" y="2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80" name="Group 1101"/>
            <p:cNvGrpSpPr>
              <a:grpSpLocks/>
            </p:cNvGrpSpPr>
            <p:nvPr/>
          </p:nvGrpSpPr>
          <p:grpSpPr bwMode="auto">
            <a:xfrm>
              <a:off x="2411804" y="3588642"/>
              <a:ext cx="49873" cy="35628"/>
              <a:chOff x="644" y="3799"/>
              <a:chExt cx="41" cy="31"/>
            </a:xfrm>
          </p:grpSpPr>
          <p:sp>
            <p:nvSpPr>
              <p:cNvPr id="22024" name="Freeform 1099"/>
              <p:cNvSpPr>
                <a:spLocks/>
              </p:cNvSpPr>
              <p:nvPr/>
            </p:nvSpPr>
            <p:spPr bwMode="auto">
              <a:xfrm>
                <a:off x="644" y="3799"/>
                <a:ext cx="41" cy="31"/>
              </a:xfrm>
              <a:custGeom>
                <a:avLst/>
                <a:gdLst>
                  <a:gd name="T0" fmla="*/ 41 w 41"/>
                  <a:gd name="T1" fmla="*/ 15 h 31"/>
                  <a:gd name="T2" fmla="*/ 35 w 41"/>
                  <a:gd name="T3" fmla="*/ 4 h 31"/>
                  <a:gd name="T4" fmla="*/ 21 w 41"/>
                  <a:gd name="T5" fmla="*/ 0 h 31"/>
                  <a:gd name="T6" fmla="*/ 6 w 41"/>
                  <a:gd name="T7" fmla="*/ 4 h 31"/>
                  <a:gd name="T8" fmla="*/ 0 w 41"/>
                  <a:gd name="T9" fmla="*/ 15 h 31"/>
                  <a:gd name="T10" fmla="*/ 6 w 41"/>
                  <a:gd name="T11" fmla="*/ 26 h 31"/>
                  <a:gd name="T12" fmla="*/ 21 w 41"/>
                  <a:gd name="T13" fmla="*/ 31 h 31"/>
                  <a:gd name="T14" fmla="*/ 35 w 41"/>
                  <a:gd name="T15" fmla="*/ 26 h 31"/>
                  <a:gd name="T16" fmla="*/ 41 w 41"/>
                  <a:gd name="T17" fmla="*/ 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31"/>
                  <a:gd name="T29" fmla="*/ 41 w 4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31">
                    <a:moveTo>
                      <a:pt x="41" y="15"/>
                    </a:moveTo>
                    <a:lnTo>
                      <a:pt x="35" y="4"/>
                    </a:lnTo>
                    <a:lnTo>
                      <a:pt x="21" y="0"/>
                    </a:lnTo>
                    <a:lnTo>
                      <a:pt x="6" y="4"/>
                    </a:lnTo>
                    <a:lnTo>
                      <a:pt x="0" y="15"/>
                    </a:lnTo>
                    <a:lnTo>
                      <a:pt x="6" y="26"/>
                    </a:lnTo>
                    <a:lnTo>
                      <a:pt x="21" y="31"/>
                    </a:lnTo>
                    <a:lnTo>
                      <a:pt x="35" y="26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5" name="Freeform 1100"/>
              <p:cNvSpPr>
                <a:spLocks/>
              </p:cNvSpPr>
              <p:nvPr/>
            </p:nvSpPr>
            <p:spPr bwMode="auto">
              <a:xfrm>
                <a:off x="644" y="3799"/>
                <a:ext cx="41" cy="31"/>
              </a:xfrm>
              <a:custGeom>
                <a:avLst/>
                <a:gdLst>
                  <a:gd name="T0" fmla="*/ 41 w 41"/>
                  <a:gd name="T1" fmla="*/ 15 h 31"/>
                  <a:gd name="T2" fmla="*/ 35 w 41"/>
                  <a:gd name="T3" fmla="*/ 4 h 31"/>
                  <a:gd name="T4" fmla="*/ 21 w 41"/>
                  <a:gd name="T5" fmla="*/ 0 h 31"/>
                  <a:gd name="T6" fmla="*/ 6 w 41"/>
                  <a:gd name="T7" fmla="*/ 4 h 31"/>
                  <a:gd name="T8" fmla="*/ 0 w 41"/>
                  <a:gd name="T9" fmla="*/ 15 h 31"/>
                  <a:gd name="T10" fmla="*/ 6 w 41"/>
                  <a:gd name="T11" fmla="*/ 26 h 31"/>
                  <a:gd name="T12" fmla="*/ 21 w 41"/>
                  <a:gd name="T13" fmla="*/ 31 h 31"/>
                  <a:gd name="T14" fmla="*/ 35 w 41"/>
                  <a:gd name="T15" fmla="*/ 26 h 31"/>
                  <a:gd name="T16" fmla="*/ 41 w 41"/>
                  <a:gd name="T17" fmla="*/ 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31"/>
                  <a:gd name="T29" fmla="*/ 41 w 4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31">
                    <a:moveTo>
                      <a:pt x="41" y="15"/>
                    </a:moveTo>
                    <a:lnTo>
                      <a:pt x="35" y="4"/>
                    </a:lnTo>
                    <a:lnTo>
                      <a:pt x="21" y="0"/>
                    </a:lnTo>
                    <a:lnTo>
                      <a:pt x="6" y="4"/>
                    </a:lnTo>
                    <a:lnTo>
                      <a:pt x="0" y="15"/>
                    </a:lnTo>
                    <a:lnTo>
                      <a:pt x="6" y="26"/>
                    </a:lnTo>
                    <a:lnTo>
                      <a:pt x="21" y="31"/>
                    </a:lnTo>
                    <a:lnTo>
                      <a:pt x="35" y="26"/>
                    </a:lnTo>
                    <a:lnTo>
                      <a:pt x="41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81" name="Group 1104"/>
            <p:cNvGrpSpPr>
              <a:grpSpLocks/>
            </p:cNvGrpSpPr>
            <p:nvPr/>
          </p:nvGrpSpPr>
          <p:grpSpPr bwMode="auto">
            <a:xfrm>
              <a:off x="2578451" y="3577149"/>
              <a:ext cx="66902" cy="47121"/>
              <a:chOff x="781" y="3789"/>
              <a:chExt cx="55" cy="41"/>
            </a:xfrm>
          </p:grpSpPr>
          <p:sp>
            <p:nvSpPr>
              <p:cNvPr id="22022" name="Freeform 1102"/>
              <p:cNvSpPr>
                <a:spLocks/>
              </p:cNvSpPr>
              <p:nvPr/>
            </p:nvSpPr>
            <p:spPr bwMode="auto">
              <a:xfrm>
                <a:off x="781" y="3789"/>
                <a:ext cx="55" cy="41"/>
              </a:xfrm>
              <a:custGeom>
                <a:avLst/>
                <a:gdLst>
                  <a:gd name="T0" fmla="*/ 55 w 55"/>
                  <a:gd name="T1" fmla="*/ 20 h 41"/>
                  <a:gd name="T2" fmla="*/ 47 w 55"/>
                  <a:gd name="T3" fmla="*/ 5 h 41"/>
                  <a:gd name="T4" fmla="*/ 27 w 55"/>
                  <a:gd name="T5" fmla="*/ 0 h 41"/>
                  <a:gd name="T6" fmla="*/ 8 w 55"/>
                  <a:gd name="T7" fmla="*/ 5 h 41"/>
                  <a:gd name="T8" fmla="*/ 0 w 55"/>
                  <a:gd name="T9" fmla="*/ 20 h 41"/>
                  <a:gd name="T10" fmla="*/ 8 w 55"/>
                  <a:gd name="T11" fmla="*/ 34 h 41"/>
                  <a:gd name="T12" fmla="*/ 27 w 55"/>
                  <a:gd name="T13" fmla="*/ 41 h 41"/>
                  <a:gd name="T14" fmla="*/ 47 w 55"/>
                  <a:gd name="T15" fmla="*/ 34 h 41"/>
                  <a:gd name="T16" fmla="*/ 55 w 55"/>
                  <a:gd name="T17" fmla="*/ 2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41"/>
                  <a:gd name="T29" fmla="*/ 55 w 5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41">
                    <a:moveTo>
                      <a:pt x="55" y="20"/>
                    </a:moveTo>
                    <a:lnTo>
                      <a:pt x="47" y="5"/>
                    </a:lnTo>
                    <a:lnTo>
                      <a:pt x="27" y="0"/>
                    </a:lnTo>
                    <a:lnTo>
                      <a:pt x="8" y="5"/>
                    </a:lnTo>
                    <a:lnTo>
                      <a:pt x="0" y="20"/>
                    </a:lnTo>
                    <a:lnTo>
                      <a:pt x="8" y="34"/>
                    </a:lnTo>
                    <a:lnTo>
                      <a:pt x="27" y="41"/>
                    </a:lnTo>
                    <a:lnTo>
                      <a:pt x="47" y="34"/>
                    </a:lnTo>
                    <a:lnTo>
                      <a:pt x="55" y="2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3" name="Freeform 1103"/>
              <p:cNvSpPr>
                <a:spLocks/>
              </p:cNvSpPr>
              <p:nvPr/>
            </p:nvSpPr>
            <p:spPr bwMode="auto">
              <a:xfrm>
                <a:off x="781" y="3789"/>
                <a:ext cx="55" cy="41"/>
              </a:xfrm>
              <a:custGeom>
                <a:avLst/>
                <a:gdLst>
                  <a:gd name="T0" fmla="*/ 55 w 55"/>
                  <a:gd name="T1" fmla="*/ 20 h 41"/>
                  <a:gd name="T2" fmla="*/ 47 w 55"/>
                  <a:gd name="T3" fmla="*/ 5 h 41"/>
                  <a:gd name="T4" fmla="*/ 27 w 55"/>
                  <a:gd name="T5" fmla="*/ 0 h 41"/>
                  <a:gd name="T6" fmla="*/ 8 w 55"/>
                  <a:gd name="T7" fmla="*/ 5 h 41"/>
                  <a:gd name="T8" fmla="*/ 0 w 55"/>
                  <a:gd name="T9" fmla="*/ 20 h 41"/>
                  <a:gd name="T10" fmla="*/ 8 w 55"/>
                  <a:gd name="T11" fmla="*/ 34 h 41"/>
                  <a:gd name="T12" fmla="*/ 27 w 55"/>
                  <a:gd name="T13" fmla="*/ 41 h 41"/>
                  <a:gd name="T14" fmla="*/ 47 w 55"/>
                  <a:gd name="T15" fmla="*/ 34 h 41"/>
                  <a:gd name="T16" fmla="*/ 55 w 55"/>
                  <a:gd name="T17" fmla="*/ 2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41"/>
                  <a:gd name="T29" fmla="*/ 55 w 5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41">
                    <a:moveTo>
                      <a:pt x="55" y="20"/>
                    </a:moveTo>
                    <a:lnTo>
                      <a:pt x="47" y="5"/>
                    </a:lnTo>
                    <a:lnTo>
                      <a:pt x="27" y="0"/>
                    </a:lnTo>
                    <a:lnTo>
                      <a:pt x="8" y="5"/>
                    </a:lnTo>
                    <a:lnTo>
                      <a:pt x="0" y="20"/>
                    </a:lnTo>
                    <a:lnTo>
                      <a:pt x="8" y="34"/>
                    </a:lnTo>
                    <a:lnTo>
                      <a:pt x="27" y="41"/>
                    </a:lnTo>
                    <a:lnTo>
                      <a:pt x="47" y="34"/>
                    </a:lnTo>
                    <a:lnTo>
                      <a:pt x="55" y="2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82" name="Group 1107"/>
            <p:cNvGrpSpPr>
              <a:grpSpLocks/>
            </p:cNvGrpSpPr>
            <p:nvPr/>
          </p:nvGrpSpPr>
          <p:grpSpPr bwMode="auto">
            <a:xfrm>
              <a:off x="2392342" y="3497849"/>
              <a:ext cx="80282" cy="27583"/>
              <a:chOff x="628" y="3720"/>
              <a:chExt cx="66" cy="24"/>
            </a:xfrm>
          </p:grpSpPr>
          <p:sp>
            <p:nvSpPr>
              <p:cNvPr id="22020" name="Freeform 1105"/>
              <p:cNvSpPr>
                <a:spLocks/>
              </p:cNvSpPr>
              <p:nvPr/>
            </p:nvSpPr>
            <p:spPr bwMode="auto">
              <a:xfrm>
                <a:off x="628" y="3720"/>
                <a:ext cx="66" cy="24"/>
              </a:xfrm>
              <a:custGeom>
                <a:avLst/>
                <a:gdLst>
                  <a:gd name="T0" fmla="*/ 66 w 66"/>
                  <a:gd name="T1" fmla="*/ 12 h 24"/>
                  <a:gd name="T2" fmla="*/ 57 w 66"/>
                  <a:gd name="T3" fmla="*/ 3 h 24"/>
                  <a:gd name="T4" fmla="*/ 33 w 66"/>
                  <a:gd name="T5" fmla="*/ 0 h 24"/>
                  <a:gd name="T6" fmla="*/ 10 w 66"/>
                  <a:gd name="T7" fmla="*/ 3 h 24"/>
                  <a:gd name="T8" fmla="*/ 0 w 66"/>
                  <a:gd name="T9" fmla="*/ 12 h 24"/>
                  <a:gd name="T10" fmla="*/ 10 w 66"/>
                  <a:gd name="T11" fmla="*/ 20 h 24"/>
                  <a:gd name="T12" fmla="*/ 33 w 66"/>
                  <a:gd name="T13" fmla="*/ 24 h 24"/>
                  <a:gd name="T14" fmla="*/ 57 w 66"/>
                  <a:gd name="T15" fmla="*/ 20 h 24"/>
                  <a:gd name="T16" fmla="*/ 66 w 66"/>
                  <a:gd name="T17" fmla="*/ 12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24"/>
                  <a:gd name="T29" fmla="*/ 66 w 66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24">
                    <a:moveTo>
                      <a:pt x="66" y="12"/>
                    </a:moveTo>
                    <a:lnTo>
                      <a:pt x="57" y="3"/>
                    </a:lnTo>
                    <a:lnTo>
                      <a:pt x="33" y="0"/>
                    </a:lnTo>
                    <a:lnTo>
                      <a:pt x="10" y="3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33" y="24"/>
                    </a:lnTo>
                    <a:lnTo>
                      <a:pt x="57" y="2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1" name="Freeform 1106"/>
              <p:cNvSpPr>
                <a:spLocks/>
              </p:cNvSpPr>
              <p:nvPr/>
            </p:nvSpPr>
            <p:spPr bwMode="auto">
              <a:xfrm>
                <a:off x="628" y="3720"/>
                <a:ext cx="66" cy="24"/>
              </a:xfrm>
              <a:custGeom>
                <a:avLst/>
                <a:gdLst>
                  <a:gd name="T0" fmla="*/ 66 w 66"/>
                  <a:gd name="T1" fmla="*/ 12 h 24"/>
                  <a:gd name="T2" fmla="*/ 57 w 66"/>
                  <a:gd name="T3" fmla="*/ 3 h 24"/>
                  <a:gd name="T4" fmla="*/ 33 w 66"/>
                  <a:gd name="T5" fmla="*/ 0 h 24"/>
                  <a:gd name="T6" fmla="*/ 10 w 66"/>
                  <a:gd name="T7" fmla="*/ 3 h 24"/>
                  <a:gd name="T8" fmla="*/ 0 w 66"/>
                  <a:gd name="T9" fmla="*/ 12 h 24"/>
                  <a:gd name="T10" fmla="*/ 10 w 66"/>
                  <a:gd name="T11" fmla="*/ 20 h 24"/>
                  <a:gd name="T12" fmla="*/ 33 w 66"/>
                  <a:gd name="T13" fmla="*/ 24 h 24"/>
                  <a:gd name="T14" fmla="*/ 57 w 66"/>
                  <a:gd name="T15" fmla="*/ 20 h 24"/>
                  <a:gd name="T16" fmla="*/ 66 w 66"/>
                  <a:gd name="T17" fmla="*/ 12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24"/>
                  <a:gd name="T29" fmla="*/ 66 w 66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24">
                    <a:moveTo>
                      <a:pt x="66" y="12"/>
                    </a:moveTo>
                    <a:lnTo>
                      <a:pt x="57" y="3"/>
                    </a:lnTo>
                    <a:lnTo>
                      <a:pt x="33" y="0"/>
                    </a:lnTo>
                    <a:lnTo>
                      <a:pt x="10" y="3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33" y="24"/>
                    </a:lnTo>
                    <a:lnTo>
                      <a:pt x="57" y="20"/>
                    </a:lnTo>
                    <a:lnTo>
                      <a:pt x="66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83" name="Group 1110"/>
            <p:cNvGrpSpPr>
              <a:grpSpLocks/>
            </p:cNvGrpSpPr>
            <p:nvPr/>
          </p:nvGrpSpPr>
          <p:grpSpPr bwMode="auto">
            <a:xfrm>
              <a:off x="2425185" y="3543820"/>
              <a:ext cx="62037" cy="33329"/>
              <a:chOff x="655" y="3760"/>
              <a:chExt cx="51" cy="29"/>
            </a:xfrm>
          </p:grpSpPr>
          <p:sp>
            <p:nvSpPr>
              <p:cNvPr id="22018" name="Freeform 1108"/>
              <p:cNvSpPr>
                <a:spLocks/>
              </p:cNvSpPr>
              <p:nvPr/>
            </p:nvSpPr>
            <p:spPr bwMode="auto">
              <a:xfrm>
                <a:off x="655" y="3760"/>
                <a:ext cx="51" cy="29"/>
              </a:xfrm>
              <a:custGeom>
                <a:avLst/>
                <a:gdLst>
                  <a:gd name="T0" fmla="*/ 51 w 51"/>
                  <a:gd name="T1" fmla="*/ 15 h 29"/>
                  <a:gd name="T2" fmla="*/ 43 w 51"/>
                  <a:gd name="T3" fmla="*/ 4 h 29"/>
                  <a:gd name="T4" fmla="*/ 26 w 51"/>
                  <a:gd name="T5" fmla="*/ 0 h 29"/>
                  <a:gd name="T6" fmla="*/ 8 w 51"/>
                  <a:gd name="T7" fmla="*/ 4 h 29"/>
                  <a:gd name="T8" fmla="*/ 0 w 51"/>
                  <a:gd name="T9" fmla="*/ 15 h 29"/>
                  <a:gd name="T10" fmla="*/ 8 w 51"/>
                  <a:gd name="T11" fmla="*/ 24 h 29"/>
                  <a:gd name="T12" fmla="*/ 26 w 51"/>
                  <a:gd name="T13" fmla="*/ 29 h 29"/>
                  <a:gd name="T14" fmla="*/ 43 w 51"/>
                  <a:gd name="T15" fmla="*/ 24 h 29"/>
                  <a:gd name="T16" fmla="*/ 51 w 51"/>
                  <a:gd name="T17" fmla="*/ 15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29"/>
                  <a:gd name="T29" fmla="*/ 51 w 5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29">
                    <a:moveTo>
                      <a:pt x="51" y="15"/>
                    </a:moveTo>
                    <a:lnTo>
                      <a:pt x="43" y="4"/>
                    </a:lnTo>
                    <a:lnTo>
                      <a:pt x="26" y="0"/>
                    </a:lnTo>
                    <a:lnTo>
                      <a:pt x="8" y="4"/>
                    </a:lnTo>
                    <a:lnTo>
                      <a:pt x="0" y="15"/>
                    </a:lnTo>
                    <a:lnTo>
                      <a:pt x="8" y="24"/>
                    </a:lnTo>
                    <a:lnTo>
                      <a:pt x="26" y="29"/>
                    </a:lnTo>
                    <a:lnTo>
                      <a:pt x="43" y="24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9" name="Freeform 1109"/>
              <p:cNvSpPr>
                <a:spLocks/>
              </p:cNvSpPr>
              <p:nvPr/>
            </p:nvSpPr>
            <p:spPr bwMode="auto">
              <a:xfrm>
                <a:off x="655" y="3760"/>
                <a:ext cx="51" cy="29"/>
              </a:xfrm>
              <a:custGeom>
                <a:avLst/>
                <a:gdLst>
                  <a:gd name="T0" fmla="*/ 51 w 51"/>
                  <a:gd name="T1" fmla="*/ 15 h 29"/>
                  <a:gd name="T2" fmla="*/ 43 w 51"/>
                  <a:gd name="T3" fmla="*/ 4 h 29"/>
                  <a:gd name="T4" fmla="*/ 26 w 51"/>
                  <a:gd name="T5" fmla="*/ 0 h 29"/>
                  <a:gd name="T6" fmla="*/ 8 w 51"/>
                  <a:gd name="T7" fmla="*/ 4 h 29"/>
                  <a:gd name="T8" fmla="*/ 0 w 51"/>
                  <a:gd name="T9" fmla="*/ 15 h 29"/>
                  <a:gd name="T10" fmla="*/ 8 w 51"/>
                  <a:gd name="T11" fmla="*/ 24 h 29"/>
                  <a:gd name="T12" fmla="*/ 26 w 51"/>
                  <a:gd name="T13" fmla="*/ 29 h 29"/>
                  <a:gd name="T14" fmla="*/ 43 w 51"/>
                  <a:gd name="T15" fmla="*/ 24 h 29"/>
                  <a:gd name="T16" fmla="*/ 51 w 51"/>
                  <a:gd name="T17" fmla="*/ 15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29"/>
                  <a:gd name="T29" fmla="*/ 51 w 5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29">
                    <a:moveTo>
                      <a:pt x="51" y="15"/>
                    </a:moveTo>
                    <a:lnTo>
                      <a:pt x="43" y="4"/>
                    </a:lnTo>
                    <a:lnTo>
                      <a:pt x="26" y="0"/>
                    </a:lnTo>
                    <a:lnTo>
                      <a:pt x="8" y="4"/>
                    </a:lnTo>
                    <a:lnTo>
                      <a:pt x="0" y="15"/>
                    </a:lnTo>
                    <a:lnTo>
                      <a:pt x="8" y="24"/>
                    </a:lnTo>
                    <a:lnTo>
                      <a:pt x="26" y="29"/>
                    </a:lnTo>
                    <a:lnTo>
                      <a:pt x="43" y="24"/>
                    </a:lnTo>
                    <a:lnTo>
                      <a:pt x="51" y="15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84" name="Group 1113"/>
            <p:cNvGrpSpPr>
              <a:grpSpLocks/>
            </p:cNvGrpSpPr>
            <p:nvPr/>
          </p:nvGrpSpPr>
          <p:grpSpPr bwMode="auto">
            <a:xfrm>
              <a:off x="2348552" y="3584045"/>
              <a:ext cx="54738" cy="33329"/>
              <a:chOff x="592" y="3795"/>
              <a:chExt cx="45" cy="29"/>
            </a:xfrm>
          </p:grpSpPr>
          <p:sp>
            <p:nvSpPr>
              <p:cNvPr id="22016" name="Freeform 1111"/>
              <p:cNvSpPr>
                <a:spLocks/>
              </p:cNvSpPr>
              <p:nvPr/>
            </p:nvSpPr>
            <p:spPr bwMode="auto">
              <a:xfrm>
                <a:off x="592" y="3795"/>
                <a:ext cx="45" cy="29"/>
              </a:xfrm>
              <a:custGeom>
                <a:avLst/>
                <a:gdLst>
                  <a:gd name="T0" fmla="*/ 45 w 45"/>
                  <a:gd name="T1" fmla="*/ 14 h 29"/>
                  <a:gd name="T2" fmla="*/ 38 w 45"/>
                  <a:gd name="T3" fmla="*/ 4 h 29"/>
                  <a:gd name="T4" fmla="*/ 22 w 45"/>
                  <a:gd name="T5" fmla="*/ 0 h 29"/>
                  <a:gd name="T6" fmla="*/ 6 w 45"/>
                  <a:gd name="T7" fmla="*/ 4 h 29"/>
                  <a:gd name="T8" fmla="*/ 0 w 45"/>
                  <a:gd name="T9" fmla="*/ 14 h 29"/>
                  <a:gd name="T10" fmla="*/ 6 w 45"/>
                  <a:gd name="T11" fmla="*/ 24 h 29"/>
                  <a:gd name="T12" fmla="*/ 22 w 45"/>
                  <a:gd name="T13" fmla="*/ 29 h 29"/>
                  <a:gd name="T14" fmla="*/ 38 w 45"/>
                  <a:gd name="T15" fmla="*/ 24 h 29"/>
                  <a:gd name="T16" fmla="*/ 45 w 45"/>
                  <a:gd name="T17" fmla="*/ 14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9"/>
                  <a:gd name="T29" fmla="*/ 45 w 45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9">
                    <a:moveTo>
                      <a:pt x="45" y="14"/>
                    </a:moveTo>
                    <a:lnTo>
                      <a:pt x="38" y="4"/>
                    </a:lnTo>
                    <a:lnTo>
                      <a:pt x="22" y="0"/>
                    </a:lnTo>
                    <a:lnTo>
                      <a:pt x="6" y="4"/>
                    </a:lnTo>
                    <a:lnTo>
                      <a:pt x="0" y="14"/>
                    </a:lnTo>
                    <a:lnTo>
                      <a:pt x="6" y="24"/>
                    </a:lnTo>
                    <a:lnTo>
                      <a:pt x="22" y="29"/>
                    </a:lnTo>
                    <a:lnTo>
                      <a:pt x="38" y="24"/>
                    </a:ln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7" name="Freeform 1112"/>
              <p:cNvSpPr>
                <a:spLocks/>
              </p:cNvSpPr>
              <p:nvPr/>
            </p:nvSpPr>
            <p:spPr bwMode="auto">
              <a:xfrm>
                <a:off x="592" y="3795"/>
                <a:ext cx="45" cy="29"/>
              </a:xfrm>
              <a:custGeom>
                <a:avLst/>
                <a:gdLst>
                  <a:gd name="T0" fmla="*/ 45 w 45"/>
                  <a:gd name="T1" fmla="*/ 14 h 29"/>
                  <a:gd name="T2" fmla="*/ 38 w 45"/>
                  <a:gd name="T3" fmla="*/ 4 h 29"/>
                  <a:gd name="T4" fmla="*/ 22 w 45"/>
                  <a:gd name="T5" fmla="*/ 0 h 29"/>
                  <a:gd name="T6" fmla="*/ 6 w 45"/>
                  <a:gd name="T7" fmla="*/ 4 h 29"/>
                  <a:gd name="T8" fmla="*/ 0 w 45"/>
                  <a:gd name="T9" fmla="*/ 14 h 29"/>
                  <a:gd name="T10" fmla="*/ 6 w 45"/>
                  <a:gd name="T11" fmla="*/ 24 h 29"/>
                  <a:gd name="T12" fmla="*/ 22 w 45"/>
                  <a:gd name="T13" fmla="*/ 29 h 29"/>
                  <a:gd name="T14" fmla="*/ 38 w 45"/>
                  <a:gd name="T15" fmla="*/ 24 h 29"/>
                  <a:gd name="T16" fmla="*/ 45 w 45"/>
                  <a:gd name="T17" fmla="*/ 14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9"/>
                  <a:gd name="T29" fmla="*/ 45 w 45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9">
                    <a:moveTo>
                      <a:pt x="45" y="14"/>
                    </a:moveTo>
                    <a:lnTo>
                      <a:pt x="38" y="4"/>
                    </a:lnTo>
                    <a:lnTo>
                      <a:pt x="22" y="0"/>
                    </a:lnTo>
                    <a:lnTo>
                      <a:pt x="6" y="4"/>
                    </a:lnTo>
                    <a:lnTo>
                      <a:pt x="0" y="14"/>
                    </a:lnTo>
                    <a:lnTo>
                      <a:pt x="6" y="24"/>
                    </a:lnTo>
                    <a:lnTo>
                      <a:pt x="22" y="29"/>
                    </a:lnTo>
                    <a:lnTo>
                      <a:pt x="38" y="24"/>
                    </a:lnTo>
                    <a:lnTo>
                      <a:pt x="45" y="14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85" name="Group 1116"/>
            <p:cNvGrpSpPr>
              <a:grpSpLocks/>
            </p:cNvGrpSpPr>
            <p:nvPr/>
          </p:nvGrpSpPr>
          <p:grpSpPr bwMode="auto">
            <a:xfrm>
              <a:off x="2621024" y="3543820"/>
              <a:ext cx="35276" cy="26434"/>
              <a:chOff x="816" y="3760"/>
              <a:chExt cx="29" cy="23"/>
            </a:xfrm>
          </p:grpSpPr>
          <p:sp>
            <p:nvSpPr>
              <p:cNvPr id="22014" name="Freeform 1114"/>
              <p:cNvSpPr>
                <a:spLocks/>
              </p:cNvSpPr>
              <p:nvPr/>
            </p:nvSpPr>
            <p:spPr bwMode="auto">
              <a:xfrm>
                <a:off x="816" y="3760"/>
                <a:ext cx="29" cy="23"/>
              </a:xfrm>
              <a:custGeom>
                <a:avLst/>
                <a:gdLst>
                  <a:gd name="T0" fmla="*/ 29 w 29"/>
                  <a:gd name="T1" fmla="*/ 12 h 23"/>
                  <a:gd name="T2" fmla="*/ 24 w 29"/>
                  <a:gd name="T3" fmla="*/ 3 h 23"/>
                  <a:gd name="T4" fmla="*/ 15 w 29"/>
                  <a:gd name="T5" fmla="*/ 0 h 23"/>
                  <a:gd name="T6" fmla="*/ 3 w 29"/>
                  <a:gd name="T7" fmla="*/ 3 h 23"/>
                  <a:gd name="T8" fmla="*/ 0 w 29"/>
                  <a:gd name="T9" fmla="*/ 12 h 23"/>
                  <a:gd name="T10" fmla="*/ 3 w 29"/>
                  <a:gd name="T11" fmla="*/ 20 h 23"/>
                  <a:gd name="T12" fmla="*/ 15 w 29"/>
                  <a:gd name="T13" fmla="*/ 23 h 23"/>
                  <a:gd name="T14" fmla="*/ 24 w 29"/>
                  <a:gd name="T15" fmla="*/ 20 h 23"/>
                  <a:gd name="T16" fmla="*/ 29 w 29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3"/>
                  <a:gd name="T29" fmla="*/ 29 w 29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3">
                    <a:moveTo>
                      <a:pt x="29" y="12"/>
                    </a:moveTo>
                    <a:lnTo>
                      <a:pt x="24" y="3"/>
                    </a:lnTo>
                    <a:lnTo>
                      <a:pt x="15" y="0"/>
                    </a:lnTo>
                    <a:lnTo>
                      <a:pt x="3" y="3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5" y="23"/>
                    </a:lnTo>
                    <a:lnTo>
                      <a:pt x="24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5" name="Freeform 1115"/>
              <p:cNvSpPr>
                <a:spLocks/>
              </p:cNvSpPr>
              <p:nvPr/>
            </p:nvSpPr>
            <p:spPr bwMode="auto">
              <a:xfrm>
                <a:off x="816" y="3760"/>
                <a:ext cx="29" cy="23"/>
              </a:xfrm>
              <a:custGeom>
                <a:avLst/>
                <a:gdLst>
                  <a:gd name="T0" fmla="*/ 29 w 29"/>
                  <a:gd name="T1" fmla="*/ 12 h 23"/>
                  <a:gd name="T2" fmla="*/ 24 w 29"/>
                  <a:gd name="T3" fmla="*/ 3 h 23"/>
                  <a:gd name="T4" fmla="*/ 15 w 29"/>
                  <a:gd name="T5" fmla="*/ 0 h 23"/>
                  <a:gd name="T6" fmla="*/ 3 w 29"/>
                  <a:gd name="T7" fmla="*/ 3 h 23"/>
                  <a:gd name="T8" fmla="*/ 0 w 29"/>
                  <a:gd name="T9" fmla="*/ 12 h 23"/>
                  <a:gd name="T10" fmla="*/ 3 w 29"/>
                  <a:gd name="T11" fmla="*/ 20 h 23"/>
                  <a:gd name="T12" fmla="*/ 15 w 29"/>
                  <a:gd name="T13" fmla="*/ 23 h 23"/>
                  <a:gd name="T14" fmla="*/ 24 w 29"/>
                  <a:gd name="T15" fmla="*/ 20 h 23"/>
                  <a:gd name="T16" fmla="*/ 29 w 29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3"/>
                  <a:gd name="T29" fmla="*/ 29 w 29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3">
                    <a:moveTo>
                      <a:pt x="29" y="12"/>
                    </a:moveTo>
                    <a:lnTo>
                      <a:pt x="24" y="3"/>
                    </a:lnTo>
                    <a:lnTo>
                      <a:pt x="15" y="0"/>
                    </a:lnTo>
                    <a:lnTo>
                      <a:pt x="3" y="3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5" y="23"/>
                    </a:lnTo>
                    <a:lnTo>
                      <a:pt x="24" y="20"/>
                    </a:lnTo>
                    <a:lnTo>
                      <a:pt x="29" y="12"/>
                    </a:lnTo>
                    <a:close/>
                  </a:path>
                </a:pathLst>
              </a:custGeom>
              <a:noFill/>
              <a:ln w="1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002" name="Freeform 1117"/>
            <p:cNvSpPr>
              <a:spLocks/>
            </p:cNvSpPr>
            <p:nvPr/>
          </p:nvSpPr>
          <p:spPr bwMode="auto">
            <a:xfrm>
              <a:off x="1981200" y="3497849"/>
              <a:ext cx="1031504" cy="151705"/>
            </a:xfrm>
            <a:custGeom>
              <a:avLst/>
              <a:gdLst>
                <a:gd name="T0" fmla="*/ 1254717516 w 848"/>
                <a:gd name="T1" fmla="*/ 87176354 h 132"/>
                <a:gd name="T2" fmla="*/ 1241400414 w 848"/>
                <a:gd name="T3" fmla="*/ 68684425 h 132"/>
                <a:gd name="T4" fmla="*/ 1204411032 w 848"/>
                <a:gd name="T5" fmla="*/ 52833558 h 132"/>
                <a:gd name="T6" fmla="*/ 1148184349 w 848"/>
                <a:gd name="T7" fmla="*/ 38304363 h 132"/>
                <a:gd name="T8" fmla="*/ 1071244877 w 848"/>
                <a:gd name="T9" fmla="*/ 25095682 h 132"/>
                <a:gd name="T10" fmla="*/ 976549674 w 848"/>
                <a:gd name="T11" fmla="*/ 13208677 h 132"/>
                <a:gd name="T12" fmla="*/ 871495644 w 848"/>
                <a:gd name="T13" fmla="*/ 6603764 h 132"/>
                <a:gd name="T14" fmla="*/ 753126945 w 848"/>
                <a:gd name="T15" fmla="*/ 1320523 h 132"/>
                <a:gd name="T16" fmla="*/ 627358758 w 848"/>
                <a:gd name="T17" fmla="*/ 0 h 132"/>
                <a:gd name="T18" fmla="*/ 500111585 w 848"/>
                <a:gd name="T19" fmla="*/ 1320523 h 132"/>
                <a:gd name="T20" fmla="*/ 383222024 w 848"/>
                <a:gd name="T21" fmla="*/ 6603764 h 132"/>
                <a:gd name="T22" fmla="*/ 275209643 w 848"/>
                <a:gd name="T23" fmla="*/ 13208677 h 132"/>
                <a:gd name="T24" fmla="*/ 181993578 w 848"/>
                <a:gd name="T25" fmla="*/ 25095682 h 132"/>
                <a:gd name="T26" fmla="*/ 106533205 w 848"/>
                <a:gd name="T27" fmla="*/ 38304363 h 132"/>
                <a:gd name="T28" fmla="*/ 48827366 w 848"/>
                <a:gd name="T29" fmla="*/ 52833558 h 132"/>
                <a:gd name="T30" fmla="*/ 11836753 w 848"/>
                <a:gd name="T31" fmla="*/ 68684425 h 132"/>
                <a:gd name="T32" fmla="*/ 0 w 848"/>
                <a:gd name="T33" fmla="*/ 87176354 h 132"/>
                <a:gd name="T34" fmla="*/ 11836753 w 848"/>
                <a:gd name="T35" fmla="*/ 104346594 h 132"/>
                <a:gd name="T36" fmla="*/ 48827366 w 848"/>
                <a:gd name="T37" fmla="*/ 121517983 h 132"/>
                <a:gd name="T38" fmla="*/ 106533205 w 848"/>
                <a:gd name="T39" fmla="*/ 136047178 h 132"/>
                <a:gd name="T40" fmla="*/ 181993578 w 848"/>
                <a:gd name="T41" fmla="*/ 149255851 h 132"/>
                <a:gd name="T42" fmla="*/ 275209643 w 848"/>
                <a:gd name="T43" fmla="*/ 159822365 h 132"/>
                <a:gd name="T44" fmla="*/ 383222024 w 848"/>
                <a:gd name="T45" fmla="*/ 167747798 h 132"/>
                <a:gd name="T46" fmla="*/ 500111585 w 848"/>
                <a:gd name="T47" fmla="*/ 173031037 h 132"/>
                <a:gd name="T48" fmla="*/ 627358758 w 848"/>
                <a:gd name="T49" fmla="*/ 174351560 h 132"/>
                <a:gd name="T50" fmla="*/ 753126945 w 848"/>
                <a:gd name="T51" fmla="*/ 173031037 h 132"/>
                <a:gd name="T52" fmla="*/ 871495644 w 848"/>
                <a:gd name="T53" fmla="*/ 167747798 h 132"/>
                <a:gd name="T54" fmla="*/ 976549674 w 848"/>
                <a:gd name="T55" fmla="*/ 159822365 h 132"/>
                <a:gd name="T56" fmla="*/ 1071244877 w 848"/>
                <a:gd name="T57" fmla="*/ 149255851 h 132"/>
                <a:gd name="T58" fmla="*/ 1148184349 w 848"/>
                <a:gd name="T59" fmla="*/ 136047178 h 132"/>
                <a:gd name="T60" fmla="*/ 1204411032 w 848"/>
                <a:gd name="T61" fmla="*/ 121517983 h 132"/>
                <a:gd name="T62" fmla="*/ 1241400414 w 848"/>
                <a:gd name="T63" fmla="*/ 104346594 h 132"/>
                <a:gd name="T64" fmla="*/ 1254717516 w 848"/>
                <a:gd name="T65" fmla="*/ 87176354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8"/>
                <a:gd name="T100" fmla="*/ 0 h 132"/>
                <a:gd name="T101" fmla="*/ 848 w 848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8" h="132">
                  <a:moveTo>
                    <a:pt x="848" y="66"/>
                  </a:moveTo>
                  <a:lnTo>
                    <a:pt x="839" y="52"/>
                  </a:lnTo>
                  <a:lnTo>
                    <a:pt x="814" y="40"/>
                  </a:lnTo>
                  <a:lnTo>
                    <a:pt x="776" y="29"/>
                  </a:lnTo>
                  <a:lnTo>
                    <a:pt x="724" y="19"/>
                  </a:lnTo>
                  <a:lnTo>
                    <a:pt x="660" y="10"/>
                  </a:lnTo>
                  <a:lnTo>
                    <a:pt x="589" y="5"/>
                  </a:lnTo>
                  <a:lnTo>
                    <a:pt x="509" y="1"/>
                  </a:lnTo>
                  <a:lnTo>
                    <a:pt x="424" y="0"/>
                  </a:lnTo>
                  <a:lnTo>
                    <a:pt x="338" y="1"/>
                  </a:lnTo>
                  <a:lnTo>
                    <a:pt x="259" y="5"/>
                  </a:lnTo>
                  <a:lnTo>
                    <a:pt x="186" y="10"/>
                  </a:lnTo>
                  <a:lnTo>
                    <a:pt x="123" y="19"/>
                  </a:lnTo>
                  <a:lnTo>
                    <a:pt x="72" y="29"/>
                  </a:lnTo>
                  <a:lnTo>
                    <a:pt x="33" y="40"/>
                  </a:lnTo>
                  <a:lnTo>
                    <a:pt x="8" y="52"/>
                  </a:lnTo>
                  <a:lnTo>
                    <a:pt x="0" y="66"/>
                  </a:lnTo>
                  <a:lnTo>
                    <a:pt x="8" y="79"/>
                  </a:lnTo>
                  <a:lnTo>
                    <a:pt x="33" y="92"/>
                  </a:lnTo>
                  <a:lnTo>
                    <a:pt x="72" y="103"/>
                  </a:lnTo>
                  <a:lnTo>
                    <a:pt x="123" y="113"/>
                  </a:lnTo>
                  <a:lnTo>
                    <a:pt x="186" y="121"/>
                  </a:lnTo>
                  <a:lnTo>
                    <a:pt x="259" y="127"/>
                  </a:lnTo>
                  <a:lnTo>
                    <a:pt x="338" y="131"/>
                  </a:lnTo>
                  <a:lnTo>
                    <a:pt x="424" y="132"/>
                  </a:lnTo>
                  <a:lnTo>
                    <a:pt x="509" y="131"/>
                  </a:lnTo>
                  <a:lnTo>
                    <a:pt x="589" y="127"/>
                  </a:lnTo>
                  <a:lnTo>
                    <a:pt x="660" y="121"/>
                  </a:lnTo>
                  <a:lnTo>
                    <a:pt x="724" y="113"/>
                  </a:lnTo>
                  <a:lnTo>
                    <a:pt x="776" y="103"/>
                  </a:lnTo>
                  <a:lnTo>
                    <a:pt x="814" y="92"/>
                  </a:lnTo>
                  <a:lnTo>
                    <a:pt x="839" y="79"/>
                  </a:lnTo>
                  <a:lnTo>
                    <a:pt x="848" y="66"/>
                  </a:lnTo>
                  <a:close/>
                </a:path>
              </a:pathLst>
            </a:cu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3" name="Line 1118"/>
            <p:cNvSpPr>
              <a:spLocks noChangeShapeType="1"/>
            </p:cNvSpPr>
            <p:nvPr/>
          </p:nvSpPr>
          <p:spPr bwMode="auto">
            <a:xfrm flipV="1">
              <a:off x="1986066" y="3442683"/>
              <a:ext cx="1217" cy="12871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4" name="Line 1119"/>
            <p:cNvSpPr>
              <a:spLocks noChangeShapeType="1"/>
            </p:cNvSpPr>
            <p:nvPr/>
          </p:nvSpPr>
          <p:spPr bwMode="auto">
            <a:xfrm flipV="1">
              <a:off x="2917825" y="3478311"/>
              <a:ext cx="3650" cy="12871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5" name="Line 1120"/>
            <p:cNvSpPr>
              <a:spLocks noChangeShapeType="1"/>
            </p:cNvSpPr>
            <p:nvPr/>
          </p:nvSpPr>
          <p:spPr bwMode="auto">
            <a:xfrm flipV="1">
              <a:off x="2230562" y="3364532"/>
              <a:ext cx="3650" cy="126421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6" name="Line 1121"/>
            <p:cNvSpPr>
              <a:spLocks noChangeShapeType="1"/>
            </p:cNvSpPr>
            <p:nvPr/>
          </p:nvSpPr>
          <p:spPr bwMode="auto">
            <a:xfrm flipV="1">
              <a:off x="2191637" y="3501297"/>
              <a:ext cx="1217" cy="129869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7" name="Freeform 1122"/>
            <p:cNvSpPr>
              <a:spLocks/>
            </p:cNvSpPr>
            <p:nvPr/>
          </p:nvSpPr>
          <p:spPr bwMode="auto">
            <a:xfrm>
              <a:off x="1986066" y="3357636"/>
              <a:ext cx="1026638" cy="174691"/>
            </a:xfrm>
            <a:custGeom>
              <a:avLst/>
              <a:gdLst>
                <a:gd name="T0" fmla="*/ 1248798027 w 844"/>
                <a:gd name="T1" fmla="*/ 100385259 h 152"/>
                <a:gd name="T2" fmla="*/ 1235480930 w 844"/>
                <a:gd name="T3" fmla="*/ 80571630 h 152"/>
                <a:gd name="T4" fmla="*/ 1199970700 w 844"/>
                <a:gd name="T5" fmla="*/ 62079658 h 152"/>
                <a:gd name="T6" fmla="*/ 1142266119 w 844"/>
                <a:gd name="T7" fmla="*/ 44909378 h 152"/>
                <a:gd name="T8" fmla="*/ 1065325462 w 844"/>
                <a:gd name="T9" fmla="*/ 30380141 h 152"/>
                <a:gd name="T10" fmla="*/ 973588572 w 844"/>
                <a:gd name="T11" fmla="*/ 17171433 h 152"/>
                <a:gd name="T12" fmla="*/ 867056664 w 844"/>
                <a:gd name="T13" fmla="*/ 7925454 h 152"/>
                <a:gd name="T14" fmla="*/ 750167150 w 844"/>
                <a:gd name="T15" fmla="*/ 3962727 h 152"/>
                <a:gd name="T16" fmla="*/ 624399014 w 844"/>
                <a:gd name="T17" fmla="*/ 0 h 152"/>
                <a:gd name="T18" fmla="*/ 498631029 w 844"/>
                <a:gd name="T19" fmla="*/ 3962727 h 152"/>
                <a:gd name="T20" fmla="*/ 381741515 w 844"/>
                <a:gd name="T21" fmla="*/ 7925454 h 152"/>
                <a:gd name="T22" fmla="*/ 275209531 w 844"/>
                <a:gd name="T23" fmla="*/ 17171433 h 152"/>
                <a:gd name="T24" fmla="*/ 183472641 w 844"/>
                <a:gd name="T25" fmla="*/ 30380141 h 152"/>
                <a:gd name="T26" fmla="*/ 106533162 w 844"/>
                <a:gd name="T27" fmla="*/ 44909378 h 152"/>
                <a:gd name="T28" fmla="*/ 48827346 w 844"/>
                <a:gd name="T29" fmla="*/ 62079658 h 152"/>
                <a:gd name="T30" fmla="*/ 13317101 w 844"/>
                <a:gd name="T31" fmla="*/ 80571630 h 152"/>
                <a:gd name="T32" fmla="*/ 0 w 844"/>
                <a:gd name="T33" fmla="*/ 100385259 h 152"/>
                <a:gd name="T34" fmla="*/ 13317101 w 844"/>
                <a:gd name="T35" fmla="*/ 120197739 h 152"/>
                <a:gd name="T36" fmla="*/ 48827346 w 844"/>
                <a:gd name="T37" fmla="*/ 140010219 h 152"/>
                <a:gd name="T38" fmla="*/ 106533162 w 844"/>
                <a:gd name="T39" fmla="*/ 157181684 h 152"/>
                <a:gd name="T40" fmla="*/ 183472641 w 844"/>
                <a:gd name="T41" fmla="*/ 171710912 h 152"/>
                <a:gd name="T42" fmla="*/ 275209531 w 844"/>
                <a:gd name="T43" fmla="*/ 183597941 h 152"/>
                <a:gd name="T44" fmla="*/ 381741515 w 844"/>
                <a:gd name="T45" fmla="*/ 192843918 h 152"/>
                <a:gd name="T46" fmla="*/ 498631029 w 844"/>
                <a:gd name="T47" fmla="*/ 198127169 h 152"/>
                <a:gd name="T48" fmla="*/ 624399014 w 844"/>
                <a:gd name="T49" fmla="*/ 200769369 h 152"/>
                <a:gd name="T50" fmla="*/ 750167150 w 844"/>
                <a:gd name="T51" fmla="*/ 198127169 h 152"/>
                <a:gd name="T52" fmla="*/ 867056664 w 844"/>
                <a:gd name="T53" fmla="*/ 192843918 h 152"/>
                <a:gd name="T54" fmla="*/ 973588572 w 844"/>
                <a:gd name="T55" fmla="*/ 183597941 h 152"/>
                <a:gd name="T56" fmla="*/ 1065325462 w 844"/>
                <a:gd name="T57" fmla="*/ 171710912 h 152"/>
                <a:gd name="T58" fmla="*/ 1142266119 w 844"/>
                <a:gd name="T59" fmla="*/ 157181684 h 152"/>
                <a:gd name="T60" fmla="*/ 1199970700 w 844"/>
                <a:gd name="T61" fmla="*/ 140010219 h 152"/>
                <a:gd name="T62" fmla="*/ 1235480930 w 844"/>
                <a:gd name="T63" fmla="*/ 120197739 h 152"/>
                <a:gd name="T64" fmla="*/ 1248798027 w 844"/>
                <a:gd name="T65" fmla="*/ 100385259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4"/>
                <a:gd name="T100" fmla="*/ 0 h 152"/>
                <a:gd name="T101" fmla="*/ 844 w 844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4" h="152">
                  <a:moveTo>
                    <a:pt x="844" y="76"/>
                  </a:moveTo>
                  <a:lnTo>
                    <a:pt x="835" y="61"/>
                  </a:lnTo>
                  <a:lnTo>
                    <a:pt x="811" y="47"/>
                  </a:lnTo>
                  <a:lnTo>
                    <a:pt x="772" y="34"/>
                  </a:lnTo>
                  <a:lnTo>
                    <a:pt x="720" y="23"/>
                  </a:lnTo>
                  <a:lnTo>
                    <a:pt x="658" y="13"/>
                  </a:lnTo>
                  <a:lnTo>
                    <a:pt x="586" y="6"/>
                  </a:lnTo>
                  <a:lnTo>
                    <a:pt x="507" y="3"/>
                  </a:lnTo>
                  <a:lnTo>
                    <a:pt x="422" y="0"/>
                  </a:lnTo>
                  <a:lnTo>
                    <a:pt x="337" y="3"/>
                  </a:lnTo>
                  <a:lnTo>
                    <a:pt x="258" y="6"/>
                  </a:lnTo>
                  <a:lnTo>
                    <a:pt x="186" y="13"/>
                  </a:lnTo>
                  <a:lnTo>
                    <a:pt x="124" y="23"/>
                  </a:lnTo>
                  <a:lnTo>
                    <a:pt x="72" y="34"/>
                  </a:lnTo>
                  <a:lnTo>
                    <a:pt x="33" y="47"/>
                  </a:lnTo>
                  <a:lnTo>
                    <a:pt x="9" y="61"/>
                  </a:lnTo>
                  <a:lnTo>
                    <a:pt x="0" y="76"/>
                  </a:lnTo>
                  <a:lnTo>
                    <a:pt x="9" y="91"/>
                  </a:lnTo>
                  <a:lnTo>
                    <a:pt x="33" y="106"/>
                  </a:lnTo>
                  <a:lnTo>
                    <a:pt x="72" y="119"/>
                  </a:lnTo>
                  <a:lnTo>
                    <a:pt x="124" y="130"/>
                  </a:lnTo>
                  <a:lnTo>
                    <a:pt x="186" y="139"/>
                  </a:lnTo>
                  <a:lnTo>
                    <a:pt x="258" y="146"/>
                  </a:lnTo>
                  <a:lnTo>
                    <a:pt x="337" y="150"/>
                  </a:lnTo>
                  <a:lnTo>
                    <a:pt x="422" y="152"/>
                  </a:lnTo>
                  <a:lnTo>
                    <a:pt x="507" y="150"/>
                  </a:lnTo>
                  <a:lnTo>
                    <a:pt x="586" y="146"/>
                  </a:lnTo>
                  <a:lnTo>
                    <a:pt x="658" y="139"/>
                  </a:lnTo>
                  <a:lnTo>
                    <a:pt x="720" y="130"/>
                  </a:lnTo>
                  <a:lnTo>
                    <a:pt x="772" y="119"/>
                  </a:lnTo>
                  <a:lnTo>
                    <a:pt x="811" y="106"/>
                  </a:lnTo>
                  <a:lnTo>
                    <a:pt x="835" y="91"/>
                  </a:lnTo>
                  <a:lnTo>
                    <a:pt x="844" y="76"/>
                  </a:lnTo>
                  <a:close/>
                </a:path>
              </a:pathLst>
            </a:custGeom>
            <a:noFill/>
            <a:ln w="1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8" name="Rectangle 1123"/>
            <p:cNvSpPr>
              <a:spLocks noChangeArrowheads="1"/>
            </p:cNvSpPr>
            <p:nvPr/>
          </p:nvSpPr>
          <p:spPr bwMode="auto">
            <a:xfrm>
              <a:off x="3032166" y="786696"/>
              <a:ext cx="565006" cy="89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dirty="0">
                  <a:solidFill>
                    <a:srgbClr val="000000"/>
                  </a:solidFill>
                  <a:latin typeface="Times New Roman" pitchFamily="18" charset="0"/>
                </a:rPr>
                <a:t>Helium chamber</a:t>
              </a:r>
              <a:endParaRPr lang="en-US" sz="800" b="1" dirty="0"/>
            </a:p>
          </p:txBody>
        </p:sp>
        <p:sp>
          <p:nvSpPr>
            <p:cNvPr id="22009" name="Rectangle 1124"/>
            <p:cNvSpPr>
              <a:spLocks noChangeArrowheads="1"/>
            </p:cNvSpPr>
            <p:nvPr/>
          </p:nvSpPr>
          <p:spPr bwMode="auto">
            <a:xfrm>
              <a:off x="3090553" y="1208482"/>
              <a:ext cx="444635" cy="89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</a:rPr>
                <a:t>Rupture disk</a:t>
              </a:r>
              <a:endParaRPr lang="en-US" sz="800" b="1"/>
            </a:p>
          </p:txBody>
        </p:sp>
        <p:sp>
          <p:nvSpPr>
            <p:cNvPr id="22010" name="Rectangle 1125"/>
            <p:cNvSpPr>
              <a:spLocks noChangeArrowheads="1"/>
            </p:cNvSpPr>
            <p:nvPr/>
          </p:nvSpPr>
          <p:spPr bwMode="auto">
            <a:xfrm>
              <a:off x="3248271" y="1636158"/>
              <a:ext cx="618759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</a:rPr>
                <a:t>Macro carrier</a:t>
              </a:r>
              <a:endParaRPr lang="en-US" sz="800" b="1"/>
            </a:p>
          </p:txBody>
        </p:sp>
        <p:sp>
          <p:nvSpPr>
            <p:cNvPr id="22011" name="Rectangle 1126"/>
            <p:cNvSpPr>
              <a:spLocks noChangeArrowheads="1"/>
            </p:cNvSpPr>
            <p:nvPr/>
          </p:nvSpPr>
          <p:spPr bwMode="auto">
            <a:xfrm>
              <a:off x="3090553" y="2081249"/>
              <a:ext cx="847510" cy="89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</a:rPr>
                <a:t>DNA coated gold particle</a:t>
              </a:r>
              <a:endParaRPr lang="en-US" sz="800" b="1"/>
            </a:p>
          </p:txBody>
        </p:sp>
        <p:sp>
          <p:nvSpPr>
            <p:cNvPr id="22012" name="Rectangle 1128"/>
            <p:cNvSpPr>
              <a:spLocks noChangeArrowheads="1"/>
            </p:cNvSpPr>
            <p:nvPr/>
          </p:nvSpPr>
          <p:spPr bwMode="auto">
            <a:xfrm>
              <a:off x="3090553" y="2999301"/>
              <a:ext cx="530615" cy="89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</a:rPr>
                <a:t>Focusing device</a:t>
              </a:r>
              <a:endParaRPr lang="en-US" sz="800" b="1"/>
            </a:p>
          </p:txBody>
        </p:sp>
        <p:sp>
          <p:nvSpPr>
            <p:cNvPr id="22013" name="Rectangle 1129"/>
            <p:cNvSpPr>
              <a:spLocks noChangeArrowheads="1"/>
            </p:cNvSpPr>
            <p:nvPr/>
          </p:nvSpPr>
          <p:spPr bwMode="auto">
            <a:xfrm>
              <a:off x="3196870" y="3515551"/>
              <a:ext cx="433582" cy="89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</a:rPr>
                <a:t>Target tissue</a:t>
              </a:r>
              <a:endParaRPr lang="en-US" sz="800" b="1"/>
            </a:p>
          </p:txBody>
        </p:sp>
      </p:grpSp>
      <p:pic>
        <p:nvPicPr>
          <p:cNvPr id="21508" name="Picture 8" descr="C:\Documents and Settings\tjrao2\Desktop\Steps in soy transformation\SSE for shoo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743" y="3733800"/>
            <a:ext cx="269965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 descr="C:\Documents and Settings\tjrao2\Desktop\Steps in soy transformation\After shot 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278402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8" name="TextBox 1117"/>
          <p:cNvSpPr txBox="1"/>
          <p:nvPr/>
        </p:nvSpPr>
        <p:spPr>
          <a:xfrm>
            <a:off x="1066800" y="6123710"/>
            <a:ext cx="3149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CC"/>
                </a:solidFill>
              </a:rPr>
              <a:t>Soybean somatic embryo </a:t>
            </a:r>
          </a:p>
          <a:p>
            <a:r>
              <a:rPr lang="en-US" sz="1600" b="1" dirty="0" smtClean="0">
                <a:solidFill>
                  <a:srgbClr val="0033CC"/>
                </a:solidFill>
              </a:rPr>
              <a:t>Cultures  before the bombardment</a:t>
            </a: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1119" name="TextBox 1118"/>
          <p:cNvSpPr txBox="1"/>
          <p:nvPr/>
        </p:nvSpPr>
        <p:spPr>
          <a:xfrm>
            <a:off x="4648200" y="6109855"/>
            <a:ext cx="3000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CC"/>
                </a:solidFill>
              </a:rPr>
              <a:t>Soybean somatic embryo </a:t>
            </a:r>
          </a:p>
          <a:p>
            <a:r>
              <a:rPr lang="en-US" sz="1600" b="1" dirty="0" smtClean="0">
                <a:solidFill>
                  <a:srgbClr val="0033CC"/>
                </a:solidFill>
              </a:rPr>
              <a:t>Cultures  after the bombardment</a:t>
            </a:r>
            <a:endParaRPr lang="en-US" sz="1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2345" y="762000"/>
            <a:ext cx="9017385" cy="2605088"/>
            <a:chOff x="62345" y="762000"/>
            <a:chExt cx="9017385" cy="2605088"/>
          </a:xfrm>
        </p:grpSpPr>
        <p:pic>
          <p:nvPicPr>
            <p:cNvPr id="23554" name="Picture 1" descr="C:\Documents and Settings\tjrao2\Desktop\Steps in soy transformation\selecti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345" y="762000"/>
              <a:ext cx="2590800" cy="260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5" name="Picture 2" descr="C:\Documents and Settings\tjrao2\Desktop\Steps in soy transformation\Micro well plat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8560" y="789710"/>
              <a:ext cx="3316212" cy="2576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6" name="Picture 4" descr="C:\Documents and Settings\tjrao2\Desktop\Steps in soy transformation\4 weeks after MWP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2145" y="789710"/>
              <a:ext cx="2997585" cy="2576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-20785" y="3477485"/>
            <a:ext cx="26040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Post bombardment cultures 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are in FN lite medium 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(5 mg/L 2,4-D)  containing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30 mg/L Hygromycin as a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Selectable marker</a:t>
            </a:r>
            <a:endParaRPr 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505200"/>
            <a:ext cx="3163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After post selection, the individual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 green  transformed embryo is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 inoculated in FN lite medium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In a multiwell plate</a:t>
            </a:r>
            <a:endParaRPr 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7510" y="3476624"/>
            <a:ext cx="3064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After 5 weeks , the individual 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green transformed embryo 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generated  the new clonally 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propagated transformed 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embryogenic  suspension cultures</a:t>
            </a:r>
            <a:endParaRPr 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tjrao2\Desktop\Steps in soy transformation\SHaM s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55" y="5334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tjrao2\Desktop\Steps in soy transformation\mature s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105" y="546726"/>
            <a:ext cx="2667000" cy="265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tjrao2\Desktop\Steps in soy transformation\desic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334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80" y="3352800"/>
            <a:ext cx="27122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The globular stage embryos 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are matured in SHaM (Shoot 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Histodifferentiation and 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maturation) medium</a:t>
            </a:r>
            <a:endParaRPr 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7613" y="3352800"/>
            <a:ext cx="2256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Desiccating the matured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embryos</a:t>
            </a:r>
            <a:endParaRPr 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352800"/>
            <a:ext cx="3061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After 7 days, the embryos turned 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Into  cream color during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 desiccation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370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tjrao2</dc:creator>
  <cp:lastModifiedBy>dhildebr</cp:lastModifiedBy>
  <cp:revision>53</cp:revision>
  <dcterms:created xsi:type="dcterms:W3CDTF">2009-11-09T21:04:04Z</dcterms:created>
  <dcterms:modified xsi:type="dcterms:W3CDTF">2009-11-10T16:12:46Z</dcterms:modified>
</cp:coreProperties>
</file>